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3">
  <p:sldMasterIdLst>
    <p:sldMasterId id="2147483649" r:id="rId1"/>
  </p:sldMasterIdLst>
  <p:notesMasterIdLst>
    <p:notesMasterId r:id="rId12"/>
  </p:notesMasterIdLst>
  <p:handoutMasterIdLst>
    <p:handoutMasterId r:id="rId13"/>
  </p:handoutMasterIdLst>
  <p:sldIdLst>
    <p:sldId id="256" r:id="rId2"/>
    <p:sldId id="258" r:id="rId3"/>
    <p:sldId id="302" r:id="rId4"/>
    <p:sldId id="298" r:id="rId5"/>
    <p:sldId id="301" r:id="rId6"/>
    <p:sldId id="300" r:id="rId7"/>
    <p:sldId id="299" r:id="rId8"/>
    <p:sldId id="304" r:id="rId9"/>
    <p:sldId id="303" r:id="rId10"/>
    <p:sldId id="296" r:id="rId11"/>
  </p:sldIdLst>
  <p:sldSz cx="9144000" cy="6858000" type="screen4x3"/>
  <p:notesSz cx="6797675" cy="9926638"/>
  <p:defaultTextStyle>
    <a:defPPr>
      <a:defRPr lang="en-US"/>
    </a:defPPr>
    <a:lvl1pPr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1pPr>
    <a:lvl2pPr marL="4572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2pPr>
    <a:lvl3pPr marL="9144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3pPr>
    <a:lvl4pPr marL="13716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4pPr>
    <a:lvl5pPr marL="18288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5508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A372"/>
    <a:srgbClr val="3383C1"/>
    <a:srgbClr val="FFCE3E"/>
    <a:srgbClr val="F26568"/>
    <a:srgbClr val="FFFF99"/>
    <a:srgbClr val="F58B8E"/>
    <a:srgbClr val="66A2D0"/>
    <a:srgbClr val="79567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546" autoAdjust="0"/>
    <p:restoredTop sz="94742" autoAdjust="0"/>
  </p:normalViewPr>
  <p:slideViewPr>
    <p:cSldViewPr snapToGrid="0" snapToObjects="1">
      <p:cViewPr varScale="1">
        <p:scale>
          <a:sx n="108" d="100"/>
          <a:sy n="108" d="100"/>
        </p:scale>
        <p:origin x="1938" y="114"/>
      </p:cViewPr>
      <p:guideLst>
        <p:guide orient="horz" pos="2160"/>
        <p:guide pos="5508"/>
      </p:guideLst>
    </p:cSldViewPr>
  </p:slideViewPr>
  <p:outlineViewPr>
    <p:cViewPr>
      <p:scale>
        <a:sx n="33" d="100"/>
        <a:sy n="33" d="100"/>
      </p:scale>
      <p:origin x="0" y="1858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 snapToGrid="0" snapToObjects="1">
      <p:cViewPr varScale="1">
        <p:scale>
          <a:sx n="66" d="100"/>
          <a:sy n="66" d="100"/>
        </p:scale>
        <p:origin x="0" y="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6400" cy="495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998" tIns="45999" rIns="91998" bIns="45999" numCol="1" anchor="t" anchorCtr="0" compatLnSpc="1">
            <a:prstTxWarp prst="textNoShape">
              <a:avLst/>
            </a:prstTxWarp>
          </a:bodyPr>
          <a:lstStyle>
            <a:lvl1pPr algn="l" defTabSz="920750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de-CH" altLang="de-DE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49688" y="0"/>
            <a:ext cx="2946400" cy="495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998" tIns="45999" rIns="91998" bIns="45999" numCol="1" anchor="t" anchorCtr="0" compatLnSpc="1">
            <a:prstTxWarp prst="textNoShape">
              <a:avLst/>
            </a:prstTxWarp>
          </a:bodyPr>
          <a:lstStyle>
            <a:lvl1pPr algn="r" defTabSz="920750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de-CH" altLang="de-DE"/>
          </a:p>
        </p:txBody>
      </p:sp>
      <p:sp>
        <p:nvSpPr>
          <p:cNvPr id="410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28163"/>
            <a:ext cx="2946400" cy="496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998" tIns="45999" rIns="91998" bIns="45999" numCol="1" anchor="b" anchorCtr="0" compatLnSpc="1">
            <a:prstTxWarp prst="textNoShape">
              <a:avLst/>
            </a:prstTxWarp>
          </a:bodyPr>
          <a:lstStyle>
            <a:lvl1pPr algn="l" defTabSz="920750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de-CH" altLang="de-DE"/>
          </a:p>
        </p:txBody>
      </p:sp>
      <p:sp>
        <p:nvSpPr>
          <p:cNvPr id="410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49688" y="9428163"/>
            <a:ext cx="2946400" cy="496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998" tIns="45999" rIns="91998" bIns="45999" numCol="1" anchor="b" anchorCtr="0" compatLnSpc="1">
            <a:prstTxWarp prst="textNoShape">
              <a:avLst/>
            </a:prstTxWarp>
          </a:bodyPr>
          <a:lstStyle>
            <a:lvl1pPr algn="r" defTabSz="920750">
              <a:defRPr sz="1200">
                <a:latin typeface="Arial" charset="0"/>
              </a:defRPr>
            </a:lvl1pPr>
          </a:lstStyle>
          <a:p>
            <a:pPr>
              <a:defRPr/>
            </a:pPr>
            <a:fld id="{A3F93783-11DF-499F-80A1-737747A45D11}" type="slidenum">
              <a:rPr lang="de-CH" altLang="de-DE"/>
              <a:pPr>
                <a:defRPr/>
              </a:pPr>
              <a:t>‹Nr.›</a:t>
            </a:fld>
            <a:endParaRPr lang="de-CH" altLang="de-DE"/>
          </a:p>
        </p:txBody>
      </p:sp>
    </p:spTree>
    <p:extLst>
      <p:ext uri="{BB962C8B-B14F-4D97-AF65-F5344CB8AC3E}">
        <p14:creationId xmlns:p14="http://schemas.microsoft.com/office/powerpoint/2010/main" val="135151142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6400" cy="495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998" tIns="45999" rIns="91998" bIns="45999" numCol="1" anchor="t" anchorCtr="0" compatLnSpc="1">
            <a:prstTxWarp prst="textNoShape">
              <a:avLst/>
            </a:prstTxWarp>
          </a:bodyPr>
          <a:lstStyle>
            <a:lvl1pPr algn="l" defTabSz="920750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de-CH" altLang="de-DE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49688" y="0"/>
            <a:ext cx="2946400" cy="495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998" tIns="45999" rIns="91998" bIns="45999" numCol="1" anchor="t" anchorCtr="0" compatLnSpc="1">
            <a:prstTxWarp prst="textNoShape">
              <a:avLst/>
            </a:prstTxWarp>
          </a:bodyPr>
          <a:lstStyle>
            <a:lvl1pPr algn="r" defTabSz="920750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de-CH" altLang="de-DE"/>
          </a:p>
        </p:txBody>
      </p:sp>
      <p:sp>
        <p:nvSpPr>
          <p:cNvPr id="2253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15988" y="744538"/>
            <a:ext cx="4965700" cy="372427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512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9450" y="4714875"/>
            <a:ext cx="5438775" cy="4467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998" tIns="45999" rIns="91998" bIns="4599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CH" altLang="de-DE" noProof="0"/>
              <a:t>Textmasterformate durch Klicken bearbeiten</a:t>
            </a:r>
          </a:p>
          <a:p>
            <a:pPr lvl="1"/>
            <a:r>
              <a:rPr lang="de-CH" altLang="de-DE" noProof="0"/>
              <a:t>Zweite Ebene</a:t>
            </a:r>
          </a:p>
          <a:p>
            <a:pPr lvl="2"/>
            <a:r>
              <a:rPr lang="de-CH" altLang="de-DE" noProof="0"/>
              <a:t>Dritte Ebene</a:t>
            </a:r>
          </a:p>
          <a:p>
            <a:pPr lvl="3"/>
            <a:r>
              <a:rPr lang="de-CH" altLang="de-DE" noProof="0"/>
              <a:t>Vierte Ebene</a:t>
            </a:r>
          </a:p>
          <a:p>
            <a:pPr lvl="4"/>
            <a:r>
              <a:rPr lang="de-CH" altLang="de-DE" noProof="0"/>
              <a:t>Fünfte Ebene</a:t>
            </a:r>
          </a:p>
        </p:txBody>
      </p:sp>
      <p:sp>
        <p:nvSpPr>
          <p:cNvPr id="512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28163"/>
            <a:ext cx="2946400" cy="496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998" tIns="45999" rIns="91998" bIns="45999" numCol="1" anchor="b" anchorCtr="0" compatLnSpc="1">
            <a:prstTxWarp prst="textNoShape">
              <a:avLst/>
            </a:prstTxWarp>
          </a:bodyPr>
          <a:lstStyle>
            <a:lvl1pPr algn="l" defTabSz="920750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de-CH" altLang="de-DE"/>
          </a:p>
        </p:txBody>
      </p:sp>
      <p:sp>
        <p:nvSpPr>
          <p:cNvPr id="512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49688" y="9428163"/>
            <a:ext cx="2946400" cy="496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998" tIns="45999" rIns="91998" bIns="45999" numCol="1" anchor="b" anchorCtr="0" compatLnSpc="1">
            <a:prstTxWarp prst="textNoShape">
              <a:avLst/>
            </a:prstTxWarp>
          </a:bodyPr>
          <a:lstStyle>
            <a:lvl1pPr algn="r" defTabSz="920750">
              <a:defRPr sz="1200">
                <a:latin typeface="Arial" charset="0"/>
              </a:defRPr>
            </a:lvl1pPr>
          </a:lstStyle>
          <a:p>
            <a:pPr>
              <a:defRPr/>
            </a:pPr>
            <a:fld id="{8C360AFA-4E63-431A-897E-ED02E99A4AF1}" type="slidenum">
              <a:rPr lang="de-CH" altLang="de-DE"/>
              <a:pPr>
                <a:defRPr/>
              </a:pPr>
              <a:t>‹Nr.›</a:t>
            </a:fld>
            <a:endParaRPr lang="de-CH" altLang="de-DE"/>
          </a:p>
        </p:txBody>
      </p:sp>
    </p:spTree>
    <p:extLst>
      <p:ext uri="{BB962C8B-B14F-4D97-AF65-F5344CB8AC3E}">
        <p14:creationId xmlns:p14="http://schemas.microsoft.com/office/powerpoint/2010/main" val="274106539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algn="l" defTabSz="920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algn="l" defTabSz="920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algn="l" defTabSz="920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defTabSz="920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defTabSz="920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9207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9207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9207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9207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8E634F52-A060-44EB-A683-A1F38BCA80F7}" type="slidenum">
              <a:rPr lang="de-CH" altLang="de-DE" smtClean="0"/>
              <a:pPr algn="r" eaLnBrk="1" hangingPunct="1">
                <a:spcBef>
                  <a:spcPct val="0"/>
                </a:spcBef>
              </a:pPr>
              <a:t>1</a:t>
            </a:fld>
            <a:endParaRPr lang="de-CH" altLang="de-DE" dirty="0"/>
          </a:p>
        </p:txBody>
      </p:sp>
      <p:sp>
        <p:nvSpPr>
          <p:cNvPr id="235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55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de-CH" altLang="de-DE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1"/>
          <p:cNvSpPr>
            <a:spLocks noChangeArrowheads="1"/>
          </p:cNvSpPr>
          <p:nvPr/>
        </p:nvSpPr>
        <p:spPr bwMode="auto">
          <a:xfrm>
            <a:off x="481013" y="936625"/>
            <a:ext cx="3122612" cy="5508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EAEAEA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7" tIns="44450" rIns="90487" bIns="4445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 eaLnBrk="1" hangingPunct="1">
              <a:defRPr/>
            </a:pPr>
            <a:r>
              <a:rPr lang="de-DE" altLang="de-DE" sz="1000">
                <a:latin typeface="Bryant Medium" pitchFamily="50" charset="0"/>
              </a:rPr>
              <a:t>AMT FÜR LEBENSMITTELKONTROLLE</a:t>
            </a:r>
          </a:p>
          <a:p>
            <a:pPr algn="l" eaLnBrk="1" hangingPunct="1">
              <a:defRPr/>
            </a:pPr>
            <a:r>
              <a:rPr lang="de-DE" altLang="de-DE" sz="1000">
                <a:latin typeface="Bryant Medium" pitchFamily="50" charset="0"/>
              </a:rPr>
              <a:t>UND VETERINÄRWESEN</a:t>
            </a:r>
          </a:p>
          <a:p>
            <a:pPr algn="l" eaLnBrk="1" hangingPunct="1">
              <a:defRPr/>
            </a:pPr>
            <a:r>
              <a:rPr lang="de-DE" altLang="de-DE" sz="1000">
                <a:latin typeface="Bryant Regular" pitchFamily="50" charset="0"/>
              </a:rPr>
              <a:t>FÜRSTENTUM LIECHTENSTEIN</a:t>
            </a:r>
            <a:endParaRPr lang="de-CH" altLang="de-DE">
              <a:latin typeface="Bryant Regular" pitchFamily="50" charset="0"/>
            </a:endParaRPr>
          </a:p>
        </p:txBody>
      </p:sp>
      <p:grpSp>
        <p:nvGrpSpPr>
          <p:cNvPr id="5" name="Group 41"/>
          <p:cNvGrpSpPr>
            <a:grpSpLocks/>
          </p:cNvGrpSpPr>
          <p:nvPr/>
        </p:nvGrpSpPr>
        <p:grpSpPr bwMode="auto">
          <a:xfrm>
            <a:off x="582613" y="0"/>
            <a:ext cx="933450" cy="954088"/>
            <a:chOff x="367" y="0"/>
            <a:chExt cx="588" cy="601"/>
          </a:xfrm>
        </p:grpSpPr>
        <p:grpSp>
          <p:nvGrpSpPr>
            <p:cNvPr id="6" name="Group 40"/>
            <p:cNvGrpSpPr>
              <a:grpSpLocks/>
            </p:cNvGrpSpPr>
            <p:nvPr userDrawn="1"/>
          </p:nvGrpSpPr>
          <p:grpSpPr bwMode="auto">
            <a:xfrm>
              <a:off x="367" y="0"/>
              <a:ext cx="91" cy="590"/>
              <a:chOff x="367" y="0"/>
              <a:chExt cx="91" cy="590"/>
            </a:xfrm>
          </p:grpSpPr>
          <p:sp>
            <p:nvSpPr>
              <p:cNvPr id="10" name="Rectangle 27"/>
              <p:cNvSpPr>
                <a:spLocks noChangeArrowheads="1"/>
              </p:cNvSpPr>
              <p:nvPr/>
            </p:nvSpPr>
            <p:spPr bwMode="auto">
              <a:xfrm>
                <a:off x="367" y="0"/>
                <a:ext cx="91" cy="295"/>
              </a:xfrm>
              <a:prstGeom prst="rect">
                <a:avLst/>
              </a:prstGeom>
              <a:solidFill>
                <a:schemeClr val="hlink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de-CH" altLang="de-DE"/>
              </a:p>
            </p:txBody>
          </p:sp>
          <p:sp>
            <p:nvSpPr>
              <p:cNvPr id="11" name="Rectangle 28"/>
              <p:cNvSpPr>
                <a:spLocks noChangeArrowheads="1"/>
              </p:cNvSpPr>
              <p:nvPr/>
            </p:nvSpPr>
            <p:spPr bwMode="auto">
              <a:xfrm>
                <a:off x="367" y="295"/>
                <a:ext cx="91" cy="295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de-CH" altLang="de-DE"/>
              </a:p>
            </p:txBody>
          </p:sp>
        </p:grpSp>
        <p:grpSp>
          <p:nvGrpSpPr>
            <p:cNvPr id="7" name="Group 38"/>
            <p:cNvGrpSpPr>
              <a:grpSpLocks noChangeAspect="1"/>
            </p:cNvGrpSpPr>
            <p:nvPr userDrawn="1"/>
          </p:nvGrpSpPr>
          <p:grpSpPr bwMode="auto">
            <a:xfrm>
              <a:off x="547" y="113"/>
              <a:ext cx="408" cy="488"/>
              <a:chOff x="547" y="113"/>
              <a:chExt cx="408" cy="488"/>
            </a:xfrm>
          </p:grpSpPr>
          <p:sp>
            <p:nvSpPr>
              <p:cNvPr id="8" name="AutoShape 37"/>
              <p:cNvSpPr>
                <a:spLocks noChangeAspect="1" noChangeArrowheads="1" noTextEdit="1"/>
              </p:cNvSpPr>
              <p:nvPr userDrawn="1"/>
            </p:nvSpPr>
            <p:spPr bwMode="auto">
              <a:xfrm>
                <a:off x="547" y="113"/>
                <a:ext cx="408" cy="4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CH"/>
              </a:p>
            </p:txBody>
          </p:sp>
          <p:pic>
            <p:nvPicPr>
              <p:cNvPr id="9" name="Picture 39"/>
              <p:cNvPicPr>
                <a:picLocks noChangeAspect="1" noChangeArrowheads="1"/>
              </p:cNvPicPr>
              <p:nvPr userDrawn="1"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47" y="113"/>
                <a:ext cx="400" cy="48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</p:grpSp>
      <p:pic>
        <p:nvPicPr>
          <p:cNvPr id="12" name="Picture 42" descr="Marke_LI_Brief_A6_18%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70950" y="4699000"/>
            <a:ext cx="220663" cy="215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8722" name="Rectangle 2"/>
          <p:cNvSpPr>
            <a:spLocks noGrp="1" noChangeArrowheads="1"/>
          </p:cNvSpPr>
          <p:nvPr>
            <p:ph type="subTitle" idx="1"/>
          </p:nvPr>
        </p:nvSpPr>
        <p:spPr>
          <a:xfrm>
            <a:off x="455613" y="3814763"/>
            <a:ext cx="7772400" cy="1752600"/>
          </a:xfrm>
        </p:spPr>
        <p:txBody>
          <a:bodyPr/>
          <a:lstStyle>
            <a:lvl1pPr marL="0" indent="0">
              <a:defRPr/>
            </a:lvl1pPr>
          </a:lstStyle>
          <a:p>
            <a:pPr lvl="0"/>
            <a:r>
              <a:rPr lang="en-US" altLang="de-DE" noProof="0"/>
              <a:t>Formatvorlage des Untertitelmasters durch Klicken bearbeiten</a:t>
            </a:r>
          </a:p>
        </p:txBody>
      </p:sp>
      <p:sp>
        <p:nvSpPr>
          <p:cNvPr id="158750" name="Rectangle 30"/>
          <p:cNvSpPr>
            <a:spLocks noGrp="1" noChangeArrowheads="1"/>
          </p:cNvSpPr>
          <p:nvPr>
            <p:ph type="ctrTitle" sz="quarter"/>
          </p:nvPr>
        </p:nvSpPr>
        <p:spPr>
          <a:xfrm>
            <a:off x="455613" y="2122488"/>
            <a:ext cx="7772400" cy="1470025"/>
          </a:xfrm>
        </p:spPr>
        <p:txBody>
          <a:bodyPr/>
          <a:lstStyle>
            <a:lvl1pPr>
              <a:defRPr sz="3600"/>
            </a:lvl1pPr>
          </a:lstStyle>
          <a:p>
            <a:pPr lvl="0"/>
            <a:r>
              <a:rPr lang="de-DE" altLang="de-DE" noProof="0"/>
              <a:t>Titelmasterformat durch Klicken bearbeiten</a:t>
            </a:r>
          </a:p>
        </p:txBody>
      </p:sp>
      <p:sp>
        <p:nvSpPr>
          <p:cNvPr id="13" name="Rectangle 34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E035BC-91CF-46B8-A05D-FD5502FC9BFF}" type="slidenum">
              <a:rPr lang="de-CH" altLang="de-DE"/>
              <a:pPr>
                <a:defRPr/>
              </a:pPr>
              <a:t>‹Nr.›</a:t>
            </a:fld>
            <a:endParaRPr lang="de-CH" altLang="de-DE"/>
          </a:p>
        </p:txBody>
      </p:sp>
      <p:sp>
        <p:nvSpPr>
          <p:cNvPr id="14" name="Rectangle 3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de-DE"/>
              <a:t>6720_042 / VBO_Inf_190220</a:t>
            </a:r>
            <a:endParaRPr lang="en-US" altLang="de-DE" dirty="0"/>
          </a:p>
        </p:txBody>
      </p:sp>
      <p:sp>
        <p:nvSpPr>
          <p:cNvPr id="15" name="Rectangle 36"/>
          <p:cNvSpPr>
            <a:spLocks noGrp="1" noChangeArrowheads="1"/>
          </p:cNvSpPr>
          <p:nvPr>
            <p:ph type="dt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CH" altLang="de-DE"/>
          </a:p>
        </p:txBody>
      </p:sp>
    </p:spTree>
    <p:extLst>
      <p:ext uri="{BB962C8B-B14F-4D97-AF65-F5344CB8AC3E}">
        <p14:creationId xmlns:p14="http://schemas.microsoft.com/office/powerpoint/2010/main" val="38167156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de-CH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4" name="Rectangle 3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de-DE"/>
              <a:t>6720_042 / VBO_Inf_190220</a:t>
            </a:r>
          </a:p>
        </p:txBody>
      </p:sp>
      <p:sp>
        <p:nvSpPr>
          <p:cNvPr id="5" name="Rectangle 3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660F123-E379-44DB-BE4E-5A7E0A63B3C7}" type="slidenum">
              <a:rPr lang="de-CH" altLang="de-DE"/>
              <a:pPr>
                <a:defRPr/>
              </a:pPr>
              <a:t>‹Nr.›</a:t>
            </a:fld>
            <a:endParaRPr lang="de-CH" altLang="de-DE"/>
          </a:p>
        </p:txBody>
      </p:sp>
      <p:sp>
        <p:nvSpPr>
          <p:cNvPr id="6" name="Rectangle 36"/>
          <p:cNvSpPr>
            <a:spLocks noGrp="1" noChangeArrowheads="1"/>
          </p:cNvSpPr>
          <p:nvPr>
            <p:ph type="dt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CH" altLang="de-DE"/>
          </a:p>
        </p:txBody>
      </p:sp>
    </p:spTree>
    <p:extLst>
      <p:ext uri="{BB962C8B-B14F-4D97-AF65-F5344CB8AC3E}">
        <p14:creationId xmlns:p14="http://schemas.microsoft.com/office/powerpoint/2010/main" val="6529345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188913"/>
            <a:ext cx="2057400" cy="6165850"/>
          </a:xfrm>
        </p:spPr>
        <p:txBody>
          <a:bodyPr vert="eaVert"/>
          <a:lstStyle/>
          <a:p>
            <a:r>
              <a:rPr lang="de-DE"/>
              <a:t>Titelmasterformat durch Klicken bearbeiten</a:t>
            </a:r>
            <a:endParaRPr lang="de-CH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5613" y="188913"/>
            <a:ext cx="6021387" cy="6165850"/>
          </a:xfrm>
        </p:spPr>
        <p:txBody>
          <a:bodyPr vert="eaVert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4" name="Rectangle 3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de-DE"/>
              <a:t>6720_042 / VBO_Inf_190220</a:t>
            </a:r>
          </a:p>
        </p:txBody>
      </p:sp>
      <p:sp>
        <p:nvSpPr>
          <p:cNvPr id="5" name="Rectangle 3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38FF7CE-327B-4008-9BA0-F4331246ED5B}" type="slidenum">
              <a:rPr lang="de-CH" altLang="de-DE"/>
              <a:pPr>
                <a:defRPr/>
              </a:pPr>
              <a:t>‹Nr.›</a:t>
            </a:fld>
            <a:endParaRPr lang="de-CH" altLang="de-DE"/>
          </a:p>
        </p:txBody>
      </p:sp>
      <p:sp>
        <p:nvSpPr>
          <p:cNvPr id="6" name="Rectangle 36"/>
          <p:cNvSpPr>
            <a:spLocks noGrp="1" noChangeArrowheads="1"/>
          </p:cNvSpPr>
          <p:nvPr>
            <p:ph type="dt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CH" altLang="de-DE"/>
          </a:p>
        </p:txBody>
      </p:sp>
    </p:spTree>
    <p:extLst>
      <p:ext uri="{BB962C8B-B14F-4D97-AF65-F5344CB8AC3E}">
        <p14:creationId xmlns:p14="http://schemas.microsoft.com/office/powerpoint/2010/main" val="13556213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de-CH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4" name="Rectangle 3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de-DE"/>
              <a:t>6720_042 / VBO_Inf_190220</a:t>
            </a:r>
          </a:p>
        </p:txBody>
      </p:sp>
      <p:sp>
        <p:nvSpPr>
          <p:cNvPr id="5" name="Rectangle 3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4AAF38B-1288-4829-B520-7D03FF3B889E}" type="slidenum">
              <a:rPr lang="de-CH" altLang="de-DE"/>
              <a:pPr>
                <a:defRPr/>
              </a:pPr>
              <a:t>‹Nr.›</a:t>
            </a:fld>
            <a:endParaRPr lang="de-CH" altLang="de-DE"/>
          </a:p>
        </p:txBody>
      </p:sp>
      <p:sp>
        <p:nvSpPr>
          <p:cNvPr id="6" name="Rectangle 36"/>
          <p:cNvSpPr>
            <a:spLocks noGrp="1" noChangeArrowheads="1"/>
          </p:cNvSpPr>
          <p:nvPr>
            <p:ph type="dt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CH" altLang="de-DE"/>
          </a:p>
        </p:txBody>
      </p:sp>
    </p:spTree>
    <p:extLst>
      <p:ext uri="{BB962C8B-B14F-4D97-AF65-F5344CB8AC3E}">
        <p14:creationId xmlns:p14="http://schemas.microsoft.com/office/powerpoint/2010/main" val="5732327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/>
              <a:t>Titelmasterformat durch Klicken bearbeiten</a:t>
            </a:r>
            <a:endParaRPr lang="de-CH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4" name="Rectangle 3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de-DE"/>
              <a:t>6720_042 / VBO_Inf_190220</a:t>
            </a:r>
          </a:p>
        </p:txBody>
      </p:sp>
      <p:sp>
        <p:nvSpPr>
          <p:cNvPr id="5" name="Rectangle 3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A58618D-34C1-457D-9F4C-A54A4DDF296F}" type="slidenum">
              <a:rPr lang="de-CH" altLang="de-DE"/>
              <a:pPr>
                <a:defRPr/>
              </a:pPr>
              <a:t>‹Nr.›</a:t>
            </a:fld>
            <a:endParaRPr lang="de-CH" altLang="de-DE"/>
          </a:p>
        </p:txBody>
      </p:sp>
      <p:sp>
        <p:nvSpPr>
          <p:cNvPr id="6" name="Rectangle 36"/>
          <p:cNvSpPr>
            <a:spLocks noGrp="1" noChangeArrowheads="1"/>
          </p:cNvSpPr>
          <p:nvPr>
            <p:ph type="dt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CH" altLang="de-DE"/>
          </a:p>
        </p:txBody>
      </p:sp>
    </p:spTree>
    <p:extLst>
      <p:ext uri="{BB962C8B-B14F-4D97-AF65-F5344CB8AC3E}">
        <p14:creationId xmlns:p14="http://schemas.microsoft.com/office/powerpoint/2010/main" val="4817672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de-CH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5613" y="1546225"/>
            <a:ext cx="4038600" cy="48085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6613" y="1546225"/>
            <a:ext cx="4038600" cy="48085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5" name="Rectangle 3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de-DE"/>
              <a:t>6720_042 / VBO_Inf_190220</a:t>
            </a:r>
          </a:p>
        </p:txBody>
      </p:sp>
      <p:sp>
        <p:nvSpPr>
          <p:cNvPr id="6" name="Rectangle 3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6FFB1CE-7EC6-4813-92D3-27ACFDC826ED}" type="slidenum">
              <a:rPr lang="de-CH" altLang="de-DE"/>
              <a:pPr>
                <a:defRPr/>
              </a:pPr>
              <a:t>‹Nr.›</a:t>
            </a:fld>
            <a:endParaRPr lang="de-CH" altLang="de-DE"/>
          </a:p>
        </p:txBody>
      </p:sp>
      <p:sp>
        <p:nvSpPr>
          <p:cNvPr id="7" name="Rectangle 36"/>
          <p:cNvSpPr>
            <a:spLocks noGrp="1" noChangeArrowheads="1"/>
          </p:cNvSpPr>
          <p:nvPr>
            <p:ph type="dt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CH" altLang="de-DE"/>
          </a:p>
        </p:txBody>
      </p:sp>
    </p:spTree>
    <p:extLst>
      <p:ext uri="{BB962C8B-B14F-4D97-AF65-F5344CB8AC3E}">
        <p14:creationId xmlns:p14="http://schemas.microsoft.com/office/powerpoint/2010/main" val="21246722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de-DE"/>
              <a:t>Titelmasterformat durch Klicken bearbeiten</a:t>
            </a:r>
            <a:endParaRPr lang="de-CH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7" name="Rectangle 3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de-DE"/>
              <a:t>6720_042 / VBO_Inf_190220</a:t>
            </a:r>
          </a:p>
        </p:txBody>
      </p:sp>
      <p:sp>
        <p:nvSpPr>
          <p:cNvPr id="8" name="Rectangle 3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699B187-DA4A-4E87-A9C2-C87CD5CA5D8A}" type="slidenum">
              <a:rPr lang="de-CH" altLang="de-DE"/>
              <a:pPr>
                <a:defRPr/>
              </a:pPr>
              <a:t>‹Nr.›</a:t>
            </a:fld>
            <a:endParaRPr lang="de-CH" altLang="de-DE"/>
          </a:p>
        </p:txBody>
      </p:sp>
      <p:sp>
        <p:nvSpPr>
          <p:cNvPr id="9" name="Rectangle 36"/>
          <p:cNvSpPr>
            <a:spLocks noGrp="1" noChangeArrowheads="1"/>
          </p:cNvSpPr>
          <p:nvPr>
            <p:ph type="dt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CH" altLang="de-DE"/>
          </a:p>
        </p:txBody>
      </p:sp>
    </p:spTree>
    <p:extLst>
      <p:ext uri="{BB962C8B-B14F-4D97-AF65-F5344CB8AC3E}">
        <p14:creationId xmlns:p14="http://schemas.microsoft.com/office/powerpoint/2010/main" val="23094775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de-CH"/>
          </a:p>
        </p:txBody>
      </p:sp>
      <p:sp>
        <p:nvSpPr>
          <p:cNvPr id="3" name="Rectangle 3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de-DE"/>
              <a:t>6720_042 / VBO_Inf_190220</a:t>
            </a:r>
          </a:p>
        </p:txBody>
      </p:sp>
      <p:sp>
        <p:nvSpPr>
          <p:cNvPr id="4" name="Rectangle 3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687B965-51C3-41DD-91BF-CFE3D7FAE835}" type="slidenum">
              <a:rPr lang="de-CH" altLang="de-DE"/>
              <a:pPr>
                <a:defRPr/>
              </a:pPr>
              <a:t>‹Nr.›</a:t>
            </a:fld>
            <a:endParaRPr lang="de-CH" altLang="de-DE"/>
          </a:p>
        </p:txBody>
      </p:sp>
      <p:sp>
        <p:nvSpPr>
          <p:cNvPr id="5" name="Rectangle 36"/>
          <p:cNvSpPr>
            <a:spLocks noGrp="1" noChangeArrowheads="1"/>
          </p:cNvSpPr>
          <p:nvPr>
            <p:ph type="dt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CH" altLang="de-DE"/>
          </a:p>
        </p:txBody>
      </p:sp>
    </p:spTree>
    <p:extLst>
      <p:ext uri="{BB962C8B-B14F-4D97-AF65-F5344CB8AC3E}">
        <p14:creationId xmlns:p14="http://schemas.microsoft.com/office/powerpoint/2010/main" val="28162983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de-DE"/>
              <a:t>6720_042 / VBO_Inf_190220</a:t>
            </a:r>
          </a:p>
        </p:txBody>
      </p:sp>
      <p:sp>
        <p:nvSpPr>
          <p:cNvPr id="3" name="Rectangle 3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048BDC1-7AF3-4C16-A2A3-3ABB3EDF44EC}" type="slidenum">
              <a:rPr lang="de-CH" altLang="de-DE"/>
              <a:pPr>
                <a:defRPr/>
              </a:pPr>
              <a:t>‹Nr.›</a:t>
            </a:fld>
            <a:endParaRPr lang="de-CH" altLang="de-DE"/>
          </a:p>
        </p:txBody>
      </p:sp>
      <p:sp>
        <p:nvSpPr>
          <p:cNvPr id="4" name="Rectangle 36"/>
          <p:cNvSpPr>
            <a:spLocks noGrp="1" noChangeArrowheads="1"/>
          </p:cNvSpPr>
          <p:nvPr>
            <p:ph type="dt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CH" altLang="de-DE"/>
          </a:p>
        </p:txBody>
      </p:sp>
    </p:spTree>
    <p:extLst>
      <p:ext uri="{BB962C8B-B14F-4D97-AF65-F5344CB8AC3E}">
        <p14:creationId xmlns:p14="http://schemas.microsoft.com/office/powerpoint/2010/main" val="7037980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/>
              <a:t>Titelmasterformat durch Klicken bearbeiten</a:t>
            </a:r>
            <a:endParaRPr lang="de-CH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5" name="Rectangle 3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de-DE"/>
              <a:t>6720_042 / VBO_Inf_190220</a:t>
            </a:r>
          </a:p>
        </p:txBody>
      </p:sp>
      <p:sp>
        <p:nvSpPr>
          <p:cNvPr id="6" name="Rectangle 3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1E8D4A9-AC24-431F-ABE3-9EEE482C1CA2}" type="slidenum">
              <a:rPr lang="de-CH" altLang="de-DE"/>
              <a:pPr>
                <a:defRPr/>
              </a:pPr>
              <a:t>‹Nr.›</a:t>
            </a:fld>
            <a:endParaRPr lang="de-CH" altLang="de-DE"/>
          </a:p>
        </p:txBody>
      </p:sp>
      <p:sp>
        <p:nvSpPr>
          <p:cNvPr id="7" name="Rectangle 36"/>
          <p:cNvSpPr>
            <a:spLocks noGrp="1" noChangeArrowheads="1"/>
          </p:cNvSpPr>
          <p:nvPr>
            <p:ph type="dt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CH" altLang="de-DE"/>
          </a:p>
        </p:txBody>
      </p:sp>
    </p:spTree>
    <p:extLst>
      <p:ext uri="{BB962C8B-B14F-4D97-AF65-F5344CB8AC3E}">
        <p14:creationId xmlns:p14="http://schemas.microsoft.com/office/powerpoint/2010/main" val="32271540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/>
              <a:t>Titelmasterformat durch Klicken bearbeiten</a:t>
            </a:r>
            <a:endParaRPr lang="de-CH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de-CH" noProof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5" name="Rectangle 3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de-DE"/>
              <a:t>6720_042 / VBO_Inf_190220</a:t>
            </a:r>
          </a:p>
        </p:txBody>
      </p:sp>
      <p:sp>
        <p:nvSpPr>
          <p:cNvPr id="6" name="Rectangle 3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64FC5DF-55AD-415C-8BA1-42C7864A4A8F}" type="slidenum">
              <a:rPr lang="de-CH" altLang="de-DE"/>
              <a:pPr>
                <a:defRPr/>
              </a:pPr>
              <a:t>‹Nr.›</a:t>
            </a:fld>
            <a:endParaRPr lang="de-CH" altLang="de-DE"/>
          </a:p>
        </p:txBody>
      </p:sp>
      <p:sp>
        <p:nvSpPr>
          <p:cNvPr id="7" name="Rectangle 36"/>
          <p:cNvSpPr>
            <a:spLocks noGrp="1" noChangeArrowheads="1"/>
          </p:cNvSpPr>
          <p:nvPr>
            <p:ph type="dt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CH" altLang="de-DE"/>
          </a:p>
        </p:txBody>
      </p:sp>
    </p:spTree>
    <p:extLst>
      <p:ext uri="{BB962C8B-B14F-4D97-AF65-F5344CB8AC3E}">
        <p14:creationId xmlns:p14="http://schemas.microsoft.com/office/powerpoint/2010/main" val="15530120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8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5613" y="1546225"/>
            <a:ext cx="8229600" cy="48085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CH" altLang="de-DE"/>
              <a:t>Erste Ebene</a:t>
            </a:r>
            <a:endParaRPr lang="en-US" altLang="de-DE"/>
          </a:p>
          <a:p>
            <a:pPr lvl="1"/>
            <a:r>
              <a:rPr lang="en-US" altLang="de-DE"/>
              <a:t>Zweite Ebene</a:t>
            </a:r>
          </a:p>
          <a:p>
            <a:pPr lvl="2"/>
            <a:r>
              <a:rPr lang="en-US" altLang="de-DE"/>
              <a:t>Dritte Ebene</a:t>
            </a:r>
          </a:p>
          <a:p>
            <a:pPr lvl="3"/>
            <a:r>
              <a:rPr lang="en-US" altLang="de-DE"/>
              <a:t>Vierte Ebene</a:t>
            </a:r>
          </a:p>
          <a:p>
            <a:pPr lvl="4"/>
            <a:r>
              <a:rPr lang="en-US" altLang="de-DE"/>
              <a:t>Fünfte Ebene</a:t>
            </a:r>
          </a:p>
        </p:txBody>
      </p:sp>
      <p:sp>
        <p:nvSpPr>
          <p:cNvPr id="1027" name="Rectangle 17"/>
          <p:cNvSpPr>
            <a:spLocks noGrp="1" noChangeArrowheads="1"/>
          </p:cNvSpPr>
          <p:nvPr>
            <p:ph type="title"/>
          </p:nvPr>
        </p:nvSpPr>
        <p:spPr bwMode="auto">
          <a:xfrm>
            <a:off x="1905000" y="188913"/>
            <a:ext cx="6781800" cy="965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de-DE"/>
              <a:t>Titelmasterformat durch Klicken bearbeiten</a:t>
            </a:r>
          </a:p>
        </p:txBody>
      </p:sp>
      <p:grpSp>
        <p:nvGrpSpPr>
          <p:cNvPr id="1028" name="Group 38"/>
          <p:cNvGrpSpPr>
            <a:grpSpLocks/>
          </p:cNvGrpSpPr>
          <p:nvPr/>
        </p:nvGrpSpPr>
        <p:grpSpPr bwMode="auto">
          <a:xfrm>
            <a:off x="582613" y="0"/>
            <a:ext cx="933450" cy="954088"/>
            <a:chOff x="367" y="0"/>
            <a:chExt cx="588" cy="601"/>
          </a:xfrm>
        </p:grpSpPr>
        <p:grpSp>
          <p:nvGrpSpPr>
            <p:cNvPr id="1033" name="Group 37"/>
            <p:cNvGrpSpPr>
              <a:grpSpLocks/>
            </p:cNvGrpSpPr>
            <p:nvPr userDrawn="1"/>
          </p:nvGrpSpPr>
          <p:grpSpPr bwMode="auto">
            <a:xfrm>
              <a:off x="367" y="0"/>
              <a:ext cx="91" cy="590"/>
              <a:chOff x="367" y="0"/>
              <a:chExt cx="91" cy="590"/>
            </a:xfrm>
          </p:grpSpPr>
          <p:sp>
            <p:nvSpPr>
              <p:cNvPr id="1035" name="Rectangle 20"/>
              <p:cNvSpPr>
                <a:spLocks noChangeArrowheads="1"/>
              </p:cNvSpPr>
              <p:nvPr/>
            </p:nvSpPr>
            <p:spPr bwMode="auto">
              <a:xfrm>
                <a:off x="367" y="0"/>
                <a:ext cx="91" cy="295"/>
              </a:xfrm>
              <a:prstGeom prst="rect">
                <a:avLst/>
              </a:prstGeom>
              <a:solidFill>
                <a:schemeClr val="hlink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de-CH" altLang="de-DE"/>
              </a:p>
            </p:txBody>
          </p:sp>
          <p:sp>
            <p:nvSpPr>
              <p:cNvPr id="1036" name="Rectangle 21"/>
              <p:cNvSpPr>
                <a:spLocks noChangeArrowheads="1"/>
              </p:cNvSpPr>
              <p:nvPr/>
            </p:nvSpPr>
            <p:spPr bwMode="auto">
              <a:xfrm>
                <a:off x="367" y="295"/>
                <a:ext cx="91" cy="295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de-CH" altLang="de-DE"/>
              </a:p>
            </p:txBody>
          </p:sp>
        </p:grpSp>
        <p:pic>
          <p:nvPicPr>
            <p:cNvPr id="1034" name="Picture 22"/>
            <p:cNvPicPr>
              <a:picLocks noChangeArrowheads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47" y="113"/>
              <a:ext cx="408" cy="4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EAEAEA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23584" name="Rectangle 32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868363" y="6477000"/>
            <a:ext cx="6977062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l">
              <a:defRPr sz="1000"/>
            </a:lvl1pPr>
          </a:lstStyle>
          <a:p>
            <a:pPr>
              <a:defRPr/>
            </a:pPr>
            <a:r>
              <a:rPr lang="en-US" altLang="de-DE"/>
              <a:t>6720_042 / VBO_Inf_190220</a:t>
            </a:r>
          </a:p>
        </p:txBody>
      </p:sp>
      <p:sp>
        <p:nvSpPr>
          <p:cNvPr id="23587" name="Rectangle 3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568325" y="6477000"/>
            <a:ext cx="293688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l">
              <a:defRPr sz="1000"/>
            </a:lvl1pPr>
          </a:lstStyle>
          <a:p>
            <a:pPr>
              <a:defRPr/>
            </a:pPr>
            <a:fld id="{E597AF68-909C-408B-A472-849247066074}" type="slidenum">
              <a:rPr lang="de-CH" altLang="de-DE"/>
              <a:pPr>
                <a:defRPr/>
              </a:pPr>
              <a:t>‹Nr.›</a:t>
            </a:fld>
            <a:endParaRPr lang="de-CH" altLang="de-DE"/>
          </a:p>
        </p:txBody>
      </p:sp>
      <p:sp>
        <p:nvSpPr>
          <p:cNvPr id="23588" name="Rectangle 36"/>
          <p:cNvSpPr>
            <a:spLocks noGrp="1" noChangeArrowheads="1"/>
          </p:cNvSpPr>
          <p:nvPr>
            <p:ph type="dt" sz="quarter" idx="2"/>
          </p:nvPr>
        </p:nvSpPr>
        <p:spPr bwMode="auto">
          <a:xfrm>
            <a:off x="7845425" y="6477000"/>
            <a:ext cx="841375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r">
              <a:defRPr sz="1000"/>
            </a:lvl1pPr>
          </a:lstStyle>
          <a:p>
            <a:pPr>
              <a:defRPr/>
            </a:pPr>
            <a:endParaRPr lang="de-CH" altLang="de-DE"/>
          </a:p>
        </p:txBody>
      </p:sp>
      <p:pic>
        <p:nvPicPr>
          <p:cNvPr id="1032" name="Picture 39" descr="Marke_LI_Brief_A6_18%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70950" y="4699000"/>
            <a:ext cx="220663" cy="215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852" r:id="rId1"/>
    <p:sldLayoutId id="2147483842" r:id="rId2"/>
    <p:sldLayoutId id="2147483843" r:id="rId3"/>
    <p:sldLayoutId id="2147483844" r:id="rId4"/>
    <p:sldLayoutId id="2147483845" r:id="rId5"/>
    <p:sldLayoutId id="2147483846" r:id="rId6"/>
    <p:sldLayoutId id="2147483847" r:id="rId7"/>
    <p:sldLayoutId id="2147483848" r:id="rId8"/>
    <p:sldLayoutId id="2147483849" r:id="rId9"/>
    <p:sldLayoutId id="2147483850" r:id="rId10"/>
    <p:sldLayoutId id="2147483851" r:id="rId11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Calibri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Calibri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Calibri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Calibri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Calibri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Calibri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Calibri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Calibri" pitchFamily="34" charset="0"/>
        </a:defRPr>
      </a:lvl9pPr>
    </p:titleStyle>
    <p:bodyStyle>
      <a:lvl1pPr marL="354013" indent="-354013" algn="l" rtl="0" eaLnBrk="0" fontAlgn="base" hangingPunct="0">
        <a:spcBef>
          <a:spcPct val="20000"/>
        </a:spcBef>
        <a:spcAft>
          <a:spcPct val="0"/>
        </a:spcAft>
        <a:buFont typeface="Calibri" pitchFamily="34" charset="0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08025" indent="-352425" algn="l" rtl="0" eaLnBrk="0" fontAlgn="base" hangingPunct="0">
        <a:spcBef>
          <a:spcPct val="20000"/>
        </a:spcBef>
        <a:spcAft>
          <a:spcPct val="0"/>
        </a:spcAft>
        <a:buFont typeface="Arial" charset="0"/>
        <a:defRPr sz="2400">
          <a:solidFill>
            <a:schemeClr val="tx1"/>
          </a:solidFill>
          <a:latin typeface="+mn-lt"/>
        </a:defRPr>
      </a:lvl2pPr>
      <a:lvl3pPr marL="1077913" indent="-368300" algn="l" rtl="0" eaLnBrk="0" fontAlgn="base" hangingPunct="0">
        <a:spcBef>
          <a:spcPct val="20000"/>
        </a:spcBef>
        <a:spcAft>
          <a:spcPct val="0"/>
        </a:spcAft>
        <a:buFont typeface="Calibri" pitchFamily="34" charset="0"/>
        <a:defRPr sz="2000">
          <a:solidFill>
            <a:schemeClr val="tx1"/>
          </a:solidFill>
          <a:latin typeface="+mn-lt"/>
        </a:defRPr>
      </a:lvl3pPr>
      <a:lvl4pPr marL="1439863" indent="-360363" algn="l" rtl="0" eaLnBrk="0" fontAlgn="base" hangingPunct="0">
        <a:spcBef>
          <a:spcPct val="20000"/>
        </a:spcBef>
        <a:spcAft>
          <a:spcPct val="0"/>
        </a:spcAft>
        <a:buFont typeface="Arial" charset="0"/>
        <a:defRPr>
          <a:solidFill>
            <a:schemeClr val="tx1"/>
          </a:solidFill>
          <a:latin typeface="+mn-lt"/>
        </a:defRPr>
      </a:lvl4pPr>
      <a:lvl5pPr marL="1793875" indent="-352425" algn="l" rtl="0" eaLnBrk="0" fontAlgn="base" hangingPunct="0">
        <a:spcBef>
          <a:spcPct val="20000"/>
        </a:spcBef>
        <a:spcAft>
          <a:spcPct val="0"/>
        </a:spcAft>
        <a:buFont typeface="Calibri" pitchFamily="34" charset="0"/>
        <a:defRPr sz="1600">
          <a:solidFill>
            <a:schemeClr val="tx1"/>
          </a:solidFill>
          <a:latin typeface="+mn-lt"/>
        </a:defRPr>
      </a:lvl5pPr>
      <a:lvl6pPr marL="2251075" indent="-352425" algn="l" rtl="0" fontAlgn="base">
        <a:spcBef>
          <a:spcPct val="20000"/>
        </a:spcBef>
        <a:spcAft>
          <a:spcPct val="0"/>
        </a:spcAft>
        <a:buFont typeface="Calibri" pitchFamily="34" charset="0"/>
        <a:defRPr sz="1600">
          <a:solidFill>
            <a:schemeClr val="tx1"/>
          </a:solidFill>
          <a:latin typeface="+mn-lt"/>
        </a:defRPr>
      </a:lvl6pPr>
      <a:lvl7pPr marL="2708275" indent="-352425" algn="l" rtl="0" fontAlgn="base">
        <a:spcBef>
          <a:spcPct val="20000"/>
        </a:spcBef>
        <a:spcAft>
          <a:spcPct val="0"/>
        </a:spcAft>
        <a:buFont typeface="Calibri" pitchFamily="34" charset="0"/>
        <a:defRPr sz="1600">
          <a:solidFill>
            <a:schemeClr val="tx1"/>
          </a:solidFill>
          <a:latin typeface="+mn-lt"/>
        </a:defRPr>
      </a:lvl7pPr>
      <a:lvl8pPr marL="3165475" indent="-352425" algn="l" rtl="0" fontAlgn="base">
        <a:spcBef>
          <a:spcPct val="20000"/>
        </a:spcBef>
        <a:spcAft>
          <a:spcPct val="0"/>
        </a:spcAft>
        <a:buFont typeface="Calibri" pitchFamily="34" charset="0"/>
        <a:defRPr sz="1600">
          <a:solidFill>
            <a:schemeClr val="tx1"/>
          </a:solidFill>
          <a:latin typeface="+mn-lt"/>
        </a:defRPr>
      </a:lvl8pPr>
      <a:lvl9pPr marL="3622675" indent="-352425" algn="l" rtl="0" fontAlgn="base">
        <a:spcBef>
          <a:spcPct val="20000"/>
        </a:spcBef>
        <a:spcAft>
          <a:spcPct val="0"/>
        </a:spcAft>
        <a:buFont typeface="Calibri" pitchFamily="34" charset="0"/>
        <a:defRPr sz="1600">
          <a:solidFill>
            <a:schemeClr val="tx1"/>
          </a:solidFill>
          <a:latin typeface="+mn-lt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hyperlink" Target="https://www.blv.admin.ch/blv/de/home/tiere/tierseuchen/uebersicht-seuchen/alle-tierseuchen/bvd.html" TargetMode="Externa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5"/>
          <p:cNvSpPr>
            <a:spLocks noGrp="1" noChangeArrowheads="1"/>
          </p:cNvSpPr>
          <p:nvPr>
            <p:ph type="subTitle" idx="1"/>
          </p:nvPr>
        </p:nvSpPr>
        <p:spPr>
          <a:xfrm>
            <a:off x="568325" y="3334871"/>
            <a:ext cx="7659688" cy="2232492"/>
          </a:xfrm>
        </p:spPr>
        <p:txBody>
          <a:bodyPr/>
          <a:lstStyle/>
          <a:p>
            <a:pPr eaLnBrk="1" hangingPunct="1"/>
            <a:r>
              <a:rPr lang="de-CH" altLang="de-DE" b="1" dirty="0"/>
              <a:t>Versammlung der Alpverantwortlichen</a:t>
            </a:r>
          </a:p>
          <a:p>
            <a:pPr eaLnBrk="1" hangingPunct="1"/>
            <a:r>
              <a:rPr lang="de-DE" altLang="de-DE" b="1" dirty="0"/>
              <a:t>21.03.2024</a:t>
            </a:r>
          </a:p>
          <a:p>
            <a:pPr eaLnBrk="1" hangingPunct="1"/>
            <a:endParaRPr lang="de-DE" altLang="de-DE" sz="2000" dirty="0"/>
          </a:p>
          <a:p>
            <a:pPr eaLnBrk="1" hangingPunct="1"/>
            <a:endParaRPr lang="de-DE" altLang="de-DE" sz="2000" dirty="0"/>
          </a:p>
          <a:p>
            <a:pPr eaLnBrk="1" hangingPunct="1"/>
            <a:r>
              <a:rPr lang="de-DE" altLang="de-DE" sz="2000" dirty="0"/>
              <a:t>Mag. Meike Junkers, Amtstierärztin</a:t>
            </a:r>
          </a:p>
        </p:txBody>
      </p:sp>
      <p:sp>
        <p:nvSpPr>
          <p:cNvPr id="3075" name="Rectangle 29"/>
          <p:cNvSpPr>
            <a:spLocks noGrp="1" noChangeArrowheads="1"/>
          </p:cNvSpPr>
          <p:nvPr>
            <p:ph type="ctrTitle"/>
          </p:nvPr>
        </p:nvSpPr>
        <p:spPr>
          <a:xfrm>
            <a:off x="717550" y="1725613"/>
            <a:ext cx="7772400" cy="1470025"/>
          </a:xfrm>
        </p:spPr>
        <p:txBody>
          <a:bodyPr/>
          <a:lstStyle/>
          <a:p>
            <a:pPr eaLnBrk="1" hangingPunct="1"/>
            <a:br>
              <a:rPr lang="de-DE" altLang="de-DE" sz="3200" dirty="0"/>
            </a:br>
            <a:br>
              <a:rPr lang="de-DE" altLang="de-DE" sz="3200" dirty="0"/>
            </a:br>
            <a:r>
              <a:rPr lang="de-DE" sz="3200" dirty="0"/>
              <a:t>Sömmerung 2024</a:t>
            </a:r>
            <a:br>
              <a:rPr lang="de-CH" altLang="de-DE" sz="3200" dirty="0"/>
            </a:br>
            <a:br>
              <a:rPr lang="de-CH" altLang="de-DE" sz="3200" dirty="0"/>
            </a:br>
            <a:endParaRPr lang="de-CH" altLang="de-DE" sz="3200" dirty="0"/>
          </a:p>
        </p:txBody>
      </p:sp>
      <p:sp>
        <p:nvSpPr>
          <p:cNvPr id="3077" name="Foliennummernplatzhalter 2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>
            <a:lvl1pPr algn="l" eaLnBrk="0" hangingPunct="0">
              <a:spcBef>
                <a:spcPct val="20000"/>
              </a:spcBef>
              <a:buFont typeface="Calibri" pitchFamily="34" charset="0"/>
              <a:defRPr sz="28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Font typeface="Arial" charset="0"/>
              <a:defRPr sz="24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Font typeface="Calibri" pitchFamily="34" charset="0"/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Font typeface="Arial" charset="0"/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Font typeface="Calibri" pitchFamily="34" charset="0"/>
              <a:defRPr sz="16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Calibri" pitchFamily="34" charset="0"/>
              <a:defRPr sz="16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Calibri" pitchFamily="34" charset="0"/>
              <a:defRPr sz="16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Calibri" pitchFamily="34" charset="0"/>
              <a:defRPr sz="16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Calibri" pitchFamily="34" charset="0"/>
              <a:defRPr sz="16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142D0474-E4CB-49B1-A90E-FCE873BBB07B}" type="slidenum">
              <a:rPr lang="de-CH" altLang="de-DE" sz="1000" smtClean="0"/>
              <a:pPr eaLnBrk="1" hangingPunct="1">
                <a:spcBef>
                  <a:spcPct val="0"/>
                </a:spcBef>
                <a:buFontTx/>
                <a:buNone/>
              </a:pPr>
              <a:t>1</a:t>
            </a:fld>
            <a:endParaRPr lang="de-CH" altLang="de-DE" sz="10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de-CH" altLang="de-DE"/>
              <a:t>Fragen?</a:t>
            </a:r>
          </a:p>
        </p:txBody>
      </p:sp>
      <p:sp>
        <p:nvSpPr>
          <p:cNvPr id="21508" name="Foliennummernplatzhalter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>
            <a:lvl1pPr algn="l" eaLnBrk="0" hangingPunct="0">
              <a:spcBef>
                <a:spcPct val="20000"/>
              </a:spcBef>
              <a:buFont typeface="Calibri" pitchFamily="34" charset="0"/>
              <a:defRPr sz="28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Font typeface="Arial" charset="0"/>
              <a:defRPr sz="24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Font typeface="Calibri" pitchFamily="34" charset="0"/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Font typeface="Arial" charset="0"/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Font typeface="Calibri" pitchFamily="34" charset="0"/>
              <a:defRPr sz="16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Calibri" pitchFamily="34" charset="0"/>
              <a:defRPr sz="16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Calibri" pitchFamily="34" charset="0"/>
              <a:defRPr sz="16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Calibri" pitchFamily="34" charset="0"/>
              <a:defRPr sz="16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Calibri" pitchFamily="34" charset="0"/>
              <a:defRPr sz="16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15189592-A78F-4AC5-A209-01EB6F23DC31}" type="slidenum">
              <a:rPr lang="de-CH" altLang="de-DE" sz="1000" smtClean="0"/>
              <a:pPr eaLnBrk="1" hangingPunct="1">
                <a:spcBef>
                  <a:spcPct val="0"/>
                </a:spcBef>
                <a:buFontTx/>
                <a:buNone/>
              </a:pPr>
              <a:t>10</a:t>
            </a:fld>
            <a:endParaRPr lang="de-CH" altLang="de-DE" sz="1000"/>
          </a:p>
        </p:txBody>
      </p:sp>
      <p:pic>
        <p:nvPicPr>
          <p:cNvPr id="21509" name="Picture 7" descr="https://encrypted-tbn0.gstatic.com/images?q=tbn:ANd9GcRcoGNleoVpPdrToZu8WUe4Of0ql254YQtKGn6x9VGLqWlwmVZi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447800" y="1911350"/>
            <a:ext cx="6429375" cy="396557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Foliennummernplatzhalter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>
            <a:lvl1pPr algn="l" eaLnBrk="0" hangingPunct="0">
              <a:spcBef>
                <a:spcPct val="20000"/>
              </a:spcBef>
              <a:buFont typeface="Calibri" pitchFamily="34" charset="0"/>
              <a:defRPr sz="28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Font typeface="Arial" charset="0"/>
              <a:defRPr sz="24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Font typeface="Calibri" pitchFamily="34" charset="0"/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Font typeface="Arial" charset="0"/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Font typeface="Calibri" pitchFamily="34" charset="0"/>
              <a:defRPr sz="16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Calibri" pitchFamily="34" charset="0"/>
              <a:defRPr sz="16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Calibri" pitchFamily="34" charset="0"/>
              <a:defRPr sz="16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Calibri" pitchFamily="34" charset="0"/>
              <a:defRPr sz="16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Calibri" pitchFamily="34" charset="0"/>
              <a:defRPr sz="16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9DF944F4-A77E-427E-AC68-09CF5B33C959}" type="slidenum">
              <a:rPr lang="de-CH" altLang="de-DE" sz="1000" smtClean="0"/>
              <a:pPr eaLnBrk="1" hangingPunct="1">
                <a:spcBef>
                  <a:spcPct val="0"/>
                </a:spcBef>
                <a:buFontTx/>
                <a:buNone/>
              </a:pPr>
              <a:t>2</a:t>
            </a:fld>
            <a:endParaRPr lang="de-CH" altLang="de-DE" sz="1000" dirty="0"/>
          </a:p>
        </p:txBody>
      </p:sp>
      <p:sp>
        <p:nvSpPr>
          <p:cNvPr id="4099" name="Rectangle 6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de-CH" altLang="de-DE" dirty="0"/>
              <a:t>Informationen vom ALKVW</a:t>
            </a:r>
            <a:endParaRPr lang="de-DE" altLang="de-DE" dirty="0"/>
          </a:p>
        </p:txBody>
      </p:sp>
      <p:sp>
        <p:nvSpPr>
          <p:cNvPr id="4100" name="Rectangle 62"/>
          <p:cNvSpPr>
            <a:spLocks noGrp="1" noChangeArrowheads="1"/>
          </p:cNvSpPr>
          <p:nvPr>
            <p:ph type="body" idx="1"/>
          </p:nvPr>
        </p:nvSpPr>
        <p:spPr>
          <a:xfrm>
            <a:off x="455613" y="1951038"/>
            <a:ext cx="8229600" cy="4403725"/>
          </a:xfrm>
        </p:spPr>
        <p:txBody>
          <a:bodyPr/>
          <a:lstStyle/>
          <a:p>
            <a:pPr marL="0" indent="0" eaLnBrk="1" hangingPunct="1">
              <a:defRPr/>
            </a:pPr>
            <a:r>
              <a:rPr lang="de-DE" altLang="de-DE" b="1" dirty="0"/>
              <a:t>Inhalt:</a:t>
            </a:r>
          </a:p>
          <a:p>
            <a:pPr marL="457200" indent="-457200" eaLnBrk="1" hangingPunct="1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lang="de-DE" altLang="de-DE" sz="2000" dirty="0"/>
              <a:t>Tiergesundheit</a:t>
            </a:r>
            <a:endParaRPr lang="de-DE" altLang="de-DE" b="1" dirty="0"/>
          </a:p>
          <a:p>
            <a:pPr marL="457200" indent="-457200" eaLnBrk="1" hangingPunct="1">
              <a:lnSpc>
                <a:spcPct val="150000"/>
              </a:lnSpc>
              <a:buFont typeface="Arial" charset="0"/>
              <a:buChar char="•"/>
              <a:defRPr/>
            </a:pPr>
            <a:r>
              <a:rPr lang="de-DE" altLang="de-DE" sz="2000" dirty="0"/>
              <a:t>Sömmerungsverordnung</a:t>
            </a:r>
          </a:p>
          <a:p>
            <a:pPr marL="457200" indent="-457200" eaLnBrk="1" hangingPunct="1">
              <a:lnSpc>
                <a:spcPct val="150000"/>
              </a:lnSpc>
              <a:buFont typeface="Arial" charset="0"/>
              <a:buChar char="•"/>
              <a:defRPr/>
            </a:pPr>
            <a:r>
              <a:rPr lang="de-DE" altLang="de-DE" sz="2000" dirty="0"/>
              <a:t>Merkblatt zur Sömmerung</a:t>
            </a:r>
          </a:p>
          <a:p>
            <a:pPr marL="457200" indent="-457200" eaLnBrk="1" hangingPunct="1">
              <a:lnSpc>
                <a:spcPct val="150000"/>
              </a:lnSpc>
              <a:buFont typeface="Arial" charset="0"/>
              <a:buChar char="•"/>
              <a:defRPr/>
            </a:pPr>
            <a:r>
              <a:rPr lang="de-DE" altLang="de-DE" sz="2000" dirty="0"/>
              <a:t>Primärproduktionskontrollen auf Alpen</a:t>
            </a:r>
          </a:p>
          <a:p>
            <a:pPr marL="457200" indent="-457200" eaLnBrk="1" hangingPunct="1">
              <a:lnSpc>
                <a:spcPct val="150000"/>
              </a:lnSpc>
              <a:buFont typeface="Arial" charset="0"/>
              <a:buChar char="•"/>
              <a:defRPr/>
            </a:pPr>
            <a:r>
              <a:rPr lang="de-DE" altLang="de-DE" sz="2000" dirty="0"/>
              <a:t>BVD: Achtung bei der ALPUNG</a:t>
            </a:r>
          </a:p>
          <a:p>
            <a:pPr marL="457200" indent="-457200" eaLnBrk="1" hangingPunct="1">
              <a:lnSpc>
                <a:spcPct val="150000"/>
              </a:lnSpc>
              <a:buFont typeface="Arial" charset="0"/>
              <a:buChar char="•"/>
              <a:defRPr/>
            </a:pPr>
            <a:r>
              <a:rPr lang="de-DE" altLang="de-DE" sz="2000" dirty="0"/>
              <a:t>Tuberkulose Rotwild: Es gibt </a:t>
            </a:r>
            <a:r>
              <a:rPr lang="de-DE" altLang="de-DE" sz="2000" dirty="0" err="1"/>
              <a:t>Biosicherheitsmassnahmen</a:t>
            </a:r>
            <a:r>
              <a:rPr lang="de-DE" altLang="de-DE" sz="2000" dirty="0"/>
              <a:t>, die wirken.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6D4B783-C1D5-4CD4-9BAB-139A55E0E2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/>
              <a:t>Tiergesundheit</a:t>
            </a: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BA6D2DA6-63EE-434F-BB8C-D38283231BE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D4AAF38B-1288-4829-B520-7D03FF3B889E}" type="slidenum">
              <a:rPr lang="de-CH" altLang="de-DE" smtClean="0"/>
              <a:pPr>
                <a:defRPr/>
              </a:pPr>
              <a:t>3</a:t>
            </a:fld>
            <a:endParaRPr lang="de-CH" altLang="de-DE"/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03ABF158-6C6F-4F19-8D51-02A355E90943}"/>
              </a:ext>
            </a:extLst>
          </p:cNvPr>
          <p:cNvSpPr txBox="1"/>
          <p:nvPr/>
        </p:nvSpPr>
        <p:spPr>
          <a:xfrm>
            <a:off x="568325" y="2103752"/>
            <a:ext cx="7075357" cy="40626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CH" sz="2000" dirty="0"/>
              <a:t>Nur klinisch gesunde Tiere auf die Alp</a:t>
            </a:r>
          </a:p>
          <a:p>
            <a:endParaRPr lang="de-CH" sz="2000" dirty="0"/>
          </a:p>
          <a:p>
            <a:pPr algn="l">
              <a:lnSpc>
                <a:spcPct val="200000"/>
              </a:lnSpc>
            </a:pPr>
            <a:r>
              <a:rPr lang="de-CH" sz="2000" dirty="0"/>
              <a:t>Vorbeugen ist besser als heilen</a:t>
            </a:r>
          </a:p>
          <a:p>
            <a:pPr marL="342900" indent="-342900" algn="l">
              <a:lnSpc>
                <a:spcPct val="200000"/>
              </a:lnSpc>
              <a:buFontTx/>
              <a:buChar char="-"/>
            </a:pPr>
            <a:r>
              <a:rPr lang="de-CH" sz="2000" dirty="0"/>
              <a:t>Impfungen -&gt; z.B.: Rauschbrand, inf. Augenentzündung</a:t>
            </a:r>
          </a:p>
          <a:p>
            <a:pPr marL="342900" indent="-342900" algn="l">
              <a:lnSpc>
                <a:spcPct val="200000"/>
              </a:lnSpc>
              <a:buFontTx/>
              <a:buChar char="-"/>
            </a:pPr>
            <a:r>
              <a:rPr lang="de-CH" sz="2000" dirty="0" err="1"/>
              <a:t>Parasitosen</a:t>
            </a:r>
            <a:r>
              <a:rPr lang="de-CH" sz="2000" dirty="0"/>
              <a:t> -&gt; z.B. Lungenwürmer, Magen-Darm-Parasiten</a:t>
            </a:r>
          </a:p>
          <a:p>
            <a:pPr marL="342900" indent="-342900" algn="l">
              <a:lnSpc>
                <a:spcPct val="200000"/>
              </a:lnSpc>
              <a:buFontTx/>
              <a:buChar char="-"/>
            </a:pPr>
            <a:r>
              <a:rPr lang="de-CH" sz="2000" dirty="0" err="1"/>
              <a:t>Lästlinge</a:t>
            </a:r>
            <a:r>
              <a:rPr lang="de-CH" sz="2000" dirty="0"/>
              <a:t> wie Fliegen und Bremsen</a:t>
            </a:r>
          </a:p>
          <a:p>
            <a:pPr marL="342900" indent="-342900" algn="l">
              <a:lnSpc>
                <a:spcPct val="200000"/>
              </a:lnSpc>
              <a:buFontTx/>
              <a:buChar char="-"/>
            </a:pPr>
            <a:endParaRPr lang="de-CH" sz="2000" dirty="0"/>
          </a:p>
          <a:p>
            <a:endParaRPr lang="de-CH" dirty="0"/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7B2E467D-1EDE-4FD5-8022-FC999010C0A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52778" y="188913"/>
            <a:ext cx="3129298" cy="14273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55723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altLang="de-DE" dirty="0"/>
              <a:t>Sömmerungsverordnung – wichtige Punkte</a:t>
            </a:r>
          </a:p>
        </p:txBody>
      </p:sp>
      <p:sp>
        <p:nvSpPr>
          <p:cNvPr id="15363" name="Inhaltsplatzhalt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indent="0"/>
            <a:endParaRPr lang="de-CH" altLang="de-DE"/>
          </a:p>
          <a:p>
            <a:pPr marL="0" indent="0"/>
            <a:endParaRPr lang="de-CH" altLang="de-DE"/>
          </a:p>
          <a:p>
            <a:pPr marL="0" indent="0"/>
            <a:endParaRPr lang="de-CH" altLang="de-DE"/>
          </a:p>
          <a:p>
            <a:pPr marL="0" indent="0"/>
            <a:endParaRPr lang="de-CH" altLang="de-DE"/>
          </a:p>
        </p:txBody>
      </p:sp>
      <p:sp>
        <p:nvSpPr>
          <p:cNvPr id="15366" name="Foliennummernplatzhalter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>
            <a:lvl1pPr algn="l" eaLnBrk="0" hangingPunct="0">
              <a:spcBef>
                <a:spcPct val="20000"/>
              </a:spcBef>
              <a:buFont typeface="Calibri" pitchFamily="34" charset="0"/>
              <a:defRPr sz="28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Font typeface="Arial" charset="0"/>
              <a:defRPr sz="24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Font typeface="Calibri" pitchFamily="34" charset="0"/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Font typeface="Arial" charset="0"/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Font typeface="Calibri" pitchFamily="34" charset="0"/>
              <a:defRPr sz="16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Calibri" pitchFamily="34" charset="0"/>
              <a:defRPr sz="16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Calibri" pitchFamily="34" charset="0"/>
              <a:defRPr sz="16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Calibri" pitchFamily="34" charset="0"/>
              <a:defRPr sz="16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Calibri" pitchFamily="34" charset="0"/>
              <a:defRPr sz="16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BE3EA7B0-0C87-4092-9523-AC720889DCAB}" type="slidenum">
              <a:rPr lang="de-CH" altLang="de-DE" sz="1000" smtClean="0"/>
              <a:pPr eaLnBrk="1" hangingPunct="1">
                <a:spcBef>
                  <a:spcPct val="0"/>
                </a:spcBef>
                <a:buFontTx/>
                <a:buNone/>
              </a:pPr>
              <a:t>4</a:t>
            </a:fld>
            <a:endParaRPr lang="de-CH" altLang="de-DE" sz="1000"/>
          </a:p>
        </p:txBody>
      </p:sp>
      <p:sp>
        <p:nvSpPr>
          <p:cNvPr id="2" name="Inhaltsplatzhalter 1">
            <a:extLst>
              <a:ext uri="{FF2B5EF4-FFF2-40B4-BE49-F238E27FC236}">
                <a16:creationId xmlns:a16="http://schemas.microsoft.com/office/drawing/2014/main" id="{02B733C7-CC72-4666-90D0-7DCCD9CC2B2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234247" y="1423988"/>
            <a:ext cx="6781799" cy="5053012"/>
          </a:xfrm>
        </p:spPr>
        <p:txBody>
          <a:bodyPr/>
          <a:lstStyle/>
          <a:p>
            <a:pPr>
              <a:buFontTx/>
              <a:buChar char="-"/>
            </a:pPr>
            <a:r>
              <a:rPr lang="de-CH" sz="2000" dirty="0"/>
              <a:t>Thema Tiergesundheit bei den verschiedenen Spezies</a:t>
            </a:r>
            <a:br>
              <a:rPr lang="de-CH" sz="2000" dirty="0"/>
            </a:br>
            <a:r>
              <a:rPr lang="de-CH" sz="2000" dirty="0">
                <a:sym typeface="Wingdings" panose="05000000000000000000" pitchFamily="2" charset="2"/>
              </a:rPr>
              <a:t> Aborte (jeder Abort von Tieren der Rindergattung ist als</a:t>
            </a:r>
          </a:p>
          <a:p>
            <a:pPr marL="354012" lvl="1" indent="0"/>
            <a:r>
              <a:rPr lang="de-CH" sz="2000" dirty="0">
                <a:sym typeface="Wingdings" panose="05000000000000000000" pitchFamily="2" charset="2"/>
              </a:rPr>
              <a:t>ansteckend zu betrachten)</a:t>
            </a:r>
            <a:br>
              <a:rPr lang="de-CH" sz="1600" dirty="0">
                <a:sym typeface="Wingdings" panose="05000000000000000000" pitchFamily="2" charset="2"/>
              </a:rPr>
            </a:br>
            <a:endParaRPr lang="de-CH" sz="1600" dirty="0">
              <a:sym typeface="Wingdings" panose="05000000000000000000" pitchFamily="2" charset="2"/>
            </a:endParaRPr>
          </a:p>
          <a:p>
            <a:pPr>
              <a:buFontTx/>
              <a:buChar char="-"/>
            </a:pPr>
            <a:r>
              <a:rPr lang="de-CH" sz="2000" dirty="0">
                <a:sym typeface="Wingdings" panose="05000000000000000000" pitchFamily="2" charset="2"/>
              </a:rPr>
              <a:t>Umgang und Aufzeichnung von Tierarzneimittel Lebensmittelsicherheit</a:t>
            </a:r>
            <a:br>
              <a:rPr lang="de-CH" sz="2000" dirty="0">
                <a:sym typeface="Wingdings" panose="05000000000000000000" pitchFamily="2" charset="2"/>
              </a:rPr>
            </a:br>
            <a:endParaRPr lang="de-CH" sz="2000" dirty="0">
              <a:sym typeface="Wingdings" panose="05000000000000000000" pitchFamily="2" charset="2"/>
            </a:endParaRPr>
          </a:p>
          <a:p>
            <a:pPr>
              <a:buFontTx/>
              <a:buChar char="-"/>
            </a:pPr>
            <a:r>
              <a:rPr lang="de-CH" sz="2000" dirty="0">
                <a:sym typeface="Wingdings" panose="05000000000000000000" pitchFamily="2" charset="2"/>
              </a:rPr>
              <a:t>Aktuelle Aufzeichnung des Tierverkehr  Handlungsfähigkeit bei einem Tierseuchenausbruch</a:t>
            </a:r>
          </a:p>
          <a:p>
            <a:pPr marL="354012" lvl="1" indent="0"/>
            <a:r>
              <a:rPr lang="de-CH" sz="1600" dirty="0">
                <a:sym typeface="Wingdings" panose="05000000000000000000" pitchFamily="2" charset="2"/>
              </a:rPr>
              <a:t>wenn Hund mit auf Alpe, in Amicus ummelden</a:t>
            </a:r>
            <a:br>
              <a:rPr lang="de-CH" sz="1600" dirty="0">
                <a:sym typeface="Wingdings" panose="05000000000000000000" pitchFamily="2" charset="2"/>
              </a:rPr>
            </a:br>
            <a:endParaRPr lang="de-CH" sz="1600" dirty="0">
              <a:sym typeface="Wingdings" panose="05000000000000000000" pitchFamily="2" charset="2"/>
            </a:endParaRPr>
          </a:p>
          <a:p>
            <a:pPr>
              <a:buFontTx/>
              <a:buChar char="-"/>
            </a:pPr>
            <a:r>
              <a:rPr lang="de-CH" sz="2000" dirty="0">
                <a:sym typeface="Wingdings" panose="05000000000000000000" pitchFamily="2" charset="2"/>
              </a:rPr>
              <a:t>Herdenschutz  Anmelden beim Amt für Umwelt</a:t>
            </a:r>
            <a:br>
              <a:rPr lang="de-CH" sz="2000" dirty="0">
                <a:sym typeface="Wingdings" panose="05000000000000000000" pitchFamily="2" charset="2"/>
              </a:rPr>
            </a:br>
            <a:endParaRPr lang="de-CH" sz="2000" dirty="0">
              <a:sym typeface="Wingdings" panose="05000000000000000000" pitchFamily="2" charset="2"/>
            </a:endParaRPr>
          </a:p>
          <a:p>
            <a:pPr>
              <a:buFontTx/>
              <a:buChar char="-"/>
            </a:pPr>
            <a:r>
              <a:rPr lang="de-CH" sz="2000" dirty="0">
                <a:sym typeface="Wingdings" panose="05000000000000000000" pitchFamily="2" charset="2"/>
              </a:rPr>
              <a:t>Meldung der Besatzzahlen mit Schweizer Vieh:</a:t>
            </a:r>
            <a:br>
              <a:rPr lang="de-CH" sz="2000" dirty="0">
                <a:sym typeface="Wingdings" panose="05000000000000000000" pitchFamily="2" charset="2"/>
              </a:rPr>
            </a:br>
            <a:r>
              <a:rPr lang="de-CH" sz="2000" dirty="0">
                <a:sym typeface="Wingdings" panose="05000000000000000000" pitchFamily="2" charset="2"/>
              </a:rPr>
              <a:t>-&gt; Stichtag 15.Juli</a:t>
            </a:r>
            <a:br>
              <a:rPr lang="de-CH" sz="2000" dirty="0">
                <a:sym typeface="Wingdings" panose="05000000000000000000" pitchFamily="2" charset="2"/>
              </a:rPr>
            </a:br>
            <a:r>
              <a:rPr lang="de-CH" sz="2000" dirty="0">
                <a:sym typeface="Wingdings" panose="05000000000000000000" pitchFamily="2" charset="2"/>
              </a:rPr>
              <a:t>-&gt; Meldung bis spätestens 30. September an das ALKVW</a:t>
            </a:r>
          </a:p>
          <a:p>
            <a:pPr marL="0" indent="0"/>
            <a:endParaRPr lang="de-CH" sz="2000" dirty="0">
              <a:sym typeface="Wingdings" panose="05000000000000000000" pitchFamily="2" charset="2"/>
            </a:endParaRPr>
          </a:p>
          <a:p>
            <a:pPr>
              <a:buFontTx/>
              <a:buChar char="-"/>
            </a:pPr>
            <a:endParaRPr lang="de-CH" sz="2000" dirty="0">
              <a:sym typeface="Wingdings" panose="05000000000000000000" pitchFamily="2" charset="2"/>
            </a:endParaRPr>
          </a:p>
          <a:p>
            <a:pPr>
              <a:buFontTx/>
              <a:buChar char="-"/>
            </a:pPr>
            <a:endParaRPr lang="de-CH" sz="2000" dirty="0"/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2A8D872B-307F-4FE6-B623-17DF850F38B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94948" y="669164"/>
            <a:ext cx="1312371" cy="893645"/>
          </a:xfrm>
          <a:prstGeom prst="rect">
            <a:avLst/>
          </a:prstGeom>
        </p:spPr>
      </p:pic>
      <p:pic>
        <p:nvPicPr>
          <p:cNvPr id="4" name="Grafik 3">
            <a:extLst>
              <a:ext uri="{FF2B5EF4-FFF2-40B4-BE49-F238E27FC236}">
                <a16:creationId xmlns:a16="http://schemas.microsoft.com/office/drawing/2014/main" id="{40B45CA9-AB84-4FB2-91CA-ED48C22BBA0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60813" y="2317633"/>
            <a:ext cx="788884" cy="819332"/>
          </a:xfrm>
          <a:prstGeom prst="rect">
            <a:avLst/>
          </a:prstGeom>
        </p:spPr>
      </p:pic>
      <p:pic>
        <p:nvPicPr>
          <p:cNvPr id="5" name="Grafik 4">
            <a:extLst>
              <a:ext uri="{FF2B5EF4-FFF2-40B4-BE49-F238E27FC236}">
                <a16:creationId xmlns:a16="http://schemas.microsoft.com/office/drawing/2014/main" id="{02628B6E-5B80-48A5-ACC1-C141C3C184A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04398" y="3194974"/>
            <a:ext cx="1167833" cy="1089630"/>
          </a:xfrm>
          <a:prstGeom prst="rect">
            <a:avLst/>
          </a:prstGeom>
        </p:spPr>
      </p:pic>
      <p:pic>
        <p:nvPicPr>
          <p:cNvPr id="6" name="Grafik 5">
            <a:extLst>
              <a:ext uri="{FF2B5EF4-FFF2-40B4-BE49-F238E27FC236}">
                <a16:creationId xmlns:a16="http://schemas.microsoft.com/office/drawing/2014/main" id="{ACD5C868-485F-4D13-852F-FE3402169E0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190615" y="4646613"/>
            <a:ext cx="1518164" cy="69035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altLang="de-DE" dirty="0"/>
              <a:t>Merkblatt zur Sömmerung</a:t>
            </a:r>
            <a:endParaRPr lang="de-CH" altLang="de-DE" dirty="0"/>
          </a:p>
        </p:txBody>
      </p:sp>
      <p:sp>
        <p:nvSpPr>
          <p:cNvPr id="15363" name="Inhaltsplatzhalter 2"/>
          <p:cNvSpPr>
            <a:spLocks noGrp="1"/>
          </p:cNvSpPr>
          <p:nvPr>
            <p:ph sz="half" idx="1"/>
          </p:nvPr>
        </p:nvSpPr>
        <p:spPr>
          <a:xfrm>
            <a:off x="455613" y="3363911"/>
            <a:ext cx="4038600" cy="2990851"/>
          </a:xfrm>
        </p:spPr>
        <p:txBody>
          <a:bodyPr/>
          <a:lstStyle/>
          <a:p>
            <a:pPr marL="0" indent="0"/>
            <a:endParaRPr lang="de-CH" altLang="de-DE" dirty="0"/>
          </a:p>
          <a:p>
            <a:pPr marL="0" indent="0"/>
            <a:endParaRPr lang="de-CH" altLang="de-DE" dirty="0"/>
          </a:p>
          <a:p>
            <a:pPr marL="0" indent="0"/>
            <a:endParaRPr lang="de-CH" altLang="de-DE" dirty="0"/>
          </a:p>
          <a:p>
            <a:pPr marL="0" indent="0"/>
            <a:endParaRPr lang="de-CH" altLang="de-DE" dirty="0"/>
          </a:p>
        </p:txBody>
      </p:sp>
      <p:sp>
        <p:nvSpPr>
          <p:cNvPr id="15364" name="Inhaltsplatzhalter 1"/>
          <p:cNvSpPr>
            <a:spLocks noGrp="1"/>
          </p:cNvSpPr>
          <p:nvPr>
            <p:ph sz="half" idx="2"/>
          </p:nvPr>
        </p:nvSpPr>
        <p:spPr>
          <a:xfrm>
            <a:off x="568325" y="4596773"/>
            <a:ext cx="7672388" cy="1425575"/>
          </a:xfrm>
        </p:spPr>
        <p:txBody>
          <a:bodyPr/>
          <a:lstStyle/>
          <a:p>
            <a:pPr marL="342900" indent="-342900">
              <a:buFontTx/>
              <a:buChar char="-"/>
            </a:pPr>
            <a:r>
              <a:rPr lang="de-CH" altLang="de-DE" sz="2000" dirty="0"/>
              <a:t>Angelehnt an die Empfehlungen des BLV zur Harmonisierung der Sömmerungsvorschriften</a:t>
            </a:r>
          </a:p>
          <a:p>
            <a:pPr marL="342900" indent="-342900">
              <a:buFontTx/>
              <a:buChar char="-"/>
            </a:pPr>
            <a:r>
              <a:rPr lang="de-CH" altLang="de-DE" sz="2000" dirty="0"/>
              <a:t>Kurz auf 6 Seiten</a:t>
            </a:r>
          </a:p>
          <a:p>
            <a:pPr marL="342900" indent="-342900">
              <a:buFontTx/>
              <a:buChar char="-"/>
            </a:pPr>
            <a:r>
              <a:rPr lang="de-CH" altLang="de-DE" sz="2000" dirty="0"/>
              <a:t>Das Wichtigste für den Bereich Tierhaltung</a:t>
            </a:r>
          </a:p>
        </p:txBody>
      </p:sp>
      <p:sp>
        <p:nvSpPr>
          <p:cNvPr id="15366" name="Foliennummernplatzhalter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>
            <a:lvl1pPr algn="l" eaLnBrk="0" hangingPunct="0">
              <a:spcBef>
                <a:spcPct val="20000"/>
              </a:spcBef>
              <a:buFont typeface="Calibri" pitchFamily="34" charset="0"/>
              <a:defRPr sz="28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Font typeface="Arial" charset="0"/>
              <a:defRPr sz="24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Font typeface="Calibri" pitchFamily="34" charset="0"/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Font typeface="Arial" charset="0"/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Font typeface="Calibri" pitchFamily="34" charset="0"/>
              <a:defRPr sz="16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Calibri" pitchFamily="34" charset="0"/>
              <a:defRPr sz="16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Calibri" pitchFamily="34" charset="0"/>
              <a:defRPr sz="16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Calibri" pitchFamily="34" charset="0"/>
              <a:defRPr sz="16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Calibri" pitchFamily="34" charset="0"/>
              <a:defRPr sz="16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BE3EA7B0-0C87-4092-9523-AC720889DCAB}" type="slidenum">
              <a:rPr lang="de-CH" altLang="de-DE" sz="1000" smtClean="0"/>
              <a:pPr eaLnBrk="1" hangingPunct="1">
                <a:spcBef>
                  <a:spcPct val="0"/>
                </a:spcBef>
                <a:buFontTx/>
                <a:buNone/>
              </a:pPr>
              <a:t>5</a:t>
            </a:fld>
            <a:endParaRPr lang="de-CH" altLang="de-DE" sz="1000"/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1CFA25FA-21E9-425E-9C54-2512FA78720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05000" y="1615737"/>
            <a:ext cx="5218272" cy="22400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72432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30B9275-BDB1-4355-A9C2-9515A1D7A8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altLang="de-DE" dirty="0"/>
              <a:t>Amtl. Kontrollen auf den Alpen im Bereich Tierhaltung</a:t>
            </a:r>
            <a:endParaRPr lang="de-CH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45DA6FBE-7246-4468-94B3-C78C5DFD132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5613" y="1546225"/>
            <a:ext cx="7528098" cy="4808538"/>
          </a:xfrm>
        </p:spPr>
        <p:txBody>
          <a:bodyPr/>
          <a:lstStyle/>
          <a:p>
            <a:pPr>
              <a:buFontTx/>
              <a:buChar char="-"/>
            </a:pPr>
            <a:r>
              <a:rPr lang="de-CH" sz="2000" dirty="0"/>
              <a:t>rechtl. Grundlage:</a:t>
            </a:r>
          </a:p>
          <a:p>
            <a:pPr marL="0" indent="0"/>
            <a:r>
              <a:rPr lang="de-CH" sz="2000" dirty="0"/>
              <a:t>«Verordnung über den mehrjährigen nationalen Kontrollplan für die Lebensmittelkette und die Gebrauchsgegenstände (MNKPV)» (SR 817.032)</a:t>
            </a:r>
          </a:p>
          <a:p>
            <a:endParaRPr lang="de-CH" sz="2000" dirty="0"/>
          </a:p>
          <a:p>
            <a:pPr marL="342900" indent="-342900">
              <a:buFontTx/>
              <a:buChar char="-"/>
            </a:pPr>
            <a:r>
              <a:rPr lang="de-CH" sz="2000" dirty="0"/>
              <a:t>Kontrollbereiche:</a:t>
            </a:r>
          </a:p>
          <a:p>
            <a:pPr marL="0" indent="0"/>
            <a:r>
              <a:rPr lang="de-CH" sz="2000" dirty="0"/>
              <a:t>Tierschutzverordnung, Tierarzneimittelverordnung, Verordnung über die Primärproduktion, Milchprüfungsverordnung, Tierseuchenverordnung, Verordnung über die </a:t>
            </a:r>
            <a:r>
              <a:rPr lang="de-CH" sz="2000" dirty="0" err="1"/>
              <a:t>Identitas</a:t>
            </a:r>
            <a:r>
              <a:rPr lang="de-CH" sz="2000" dirty="0"/>
              <a:t> AG und die Tierverkehrsdatenbank.</a:t>
            </a:r>
          </a:p>
          <a:p>
            <a:pPr marL="0" indent="0"/>
            <a:endParaRPr lang="de-CH" sz="2000" dirty="0"/>
          </a:p>
          <a:p>
            <a:pPr marL="342900" indent="-342900">
              <a:buFontTx/>
              <a:buChar char="-"/>
            </a:pPr>
            <a:r>
              <a:rPr lang="de-CH" sz="2000" dirty="0"/>
              <a:t>Max. Zeitspanne zwischen den Grundkontrollen:</a:t>
            </a:r>
          </a:p>
          <a:p>
            <a:pPr marL="0" indent="0"/>
            <a:r>
              <a:rPr lang="de-CH" sz="2000" dirty="0"/>
              <a:t>«Sömmerungsbetrieb -&gt; 8 Jahre» (Anhang 1, MNKPV)</a:t>
            </a:r>
            <a:br>
              <a:rPr lang="de-CH" sz="2000" dirty="0"/>
            </a:br>
            <a:endParaRPr lang="de-CH" sz="2000" dirty="0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9E5955C9-2B6C-4FC9-B877-8D558F2C1BE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96FFB1CE-7EC6-4813-92D3-27ACFDC826ED}" type="slidenum">
              <a:rPr lang="de-CH" altLang="de-DE" smtClean="0"/>
              <a:pPr>
                <a:defRPr/>
              </a:pPr>
              <a:t>6</a:t>
            </a:fld>
            <a:endParaRPr lang="de-CH" altLang="de-DE"/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39778C67-9CDB-4E8C-8358-2692BFAB9CF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01343" y="722530"/>
            <a:ext cx="1905528" cy="9854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19263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655504F-03AF-4889-9AB4-EC035599B4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43742" y="188913"/>
            <a:ext cx="5334000" cy="965200"/>
          </a:xfrm>
        </p:spPr>
        <p:txBody>
          <a:bodyPr/>
          <a:lstStyle/>
          <a:p>
            <a:r>
              <a:rPr lang="de-CH" b="0" dirty="0"/>
              <a:t>Die Bovine Virus-Diarrhoe BVD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41DF2648-CE01-4D4D-9203-37794F768F9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68325" y="2681727"/>
            <a:ext cx="8030108" cy="3673035"/>
          </a:xfrm>
        </p:spPr>
        <p:txBody>
          <a:bodyPr/>
          <a:lstStyle/>
          <a:p>
            <a:pPr>
              <a:buFontTx/>
              <a:buChar char="-"/>
            </a:pPr>
            <a:r>
              <a:rPr lang="de-CH" sz="2000" dirty="0"/>
              <a:t>In Sömmerungs- und Gemeinschaftsweidebetrieben, in denen Rinder aus verschiedenen Tierhaltungen gehalten werden oder Kontakt zu Rindern anderer Tierhaltungen möglich ist, dürfen nur Rinder verbracht werden, wenn sie keiner Sperre unterliegen.</a:t>
            </a:r>
            <a:br>
              <a:rPr lang="de-CH" sz="2000" dirty="0"/>
            </a:br>
            <a:endParaRPr lang="de-CH" sz="2000" dirty="0"/>
          </a:p>
          <a:p>
            <a:pPr>
              <a:buFontTx/>
              <a:buChar char="-"/>
            </a:pPr>
            <a:r>
              <a:rPr lang="de-CH" sz="2000" dirty="0"/>
              <a:t>Ausrottungshindernisse:</a:t>
            </a:r>
            <a:br>
              <a:rPr lang="de-CH" sz="2000" dirty="0"/>
            </a:br>
            <a:r>
              <a:rPr lang="de-CH" sz="2000" dirty="0"/>
              <a:t>«Wichtige Risikofaktoren sind </a:t>
            </a:r>
            <a:r>
              <a:rPr lang="de-CH" sz="2000" u="sng" dirty="0"/>
              <a:t>die gemeinsame Alpung frühträchtiger</a:t>
            </a:r>
            <a:r>
              <a:rPr lang="de-CH" sz="2000" dirty="0"/>
              <a:t>, oftmals noch Antikörper-negativer </a:t>
            </a:r>
            <a:r>
              <a:rPr lang="de-CH" sz="2000" u="sng" dirty="0"/>
              <a:t>Rinder</a:t>
            </a:r>
            <a:r>
              <a:rPr lang="de-CH" sz="2000" dirty="0"/>
              <a:t> …..» </a:t>
            </a:r>
            <a:r>
              <a:rPr lang="de-CH" sz="1000" dirty="0">
                <a:hlinkClick r:id="rId2"/>
              </a:rPr>
              <a:t>https://www.blv.admin.ch/blv/de/home/tiere/tierseuchen/uebersicht-seuchen/alle-tierseuchen/bvd.html</a:t>
            </a:r>
            <a:r>
              <a:rPr lang="de-CH" sz="2000" dirty="0"/>
              <a:t> </a:t>
            </a:r>
            <a:br>
              <a:rPr lang="de-CH" sz="2000" dirty="0"/>
            </a:br>
            <a:br>
              <a:rPr lang="de-CH" sz="2000" dirty="0"/>
            </a:br>
            <a:r>
              <a:rPr lang="de-CH" sz="2000" b="1" dirty="0">
                <a:sym typeface="Wingdings" panose="05000000000000000000" pitchFamily="2" charset="2"/>
              </a:rPr>
              <a:t> Aborte / Verwerfen: Tiere separieren und durch Tierarzt testen lassen.</a:t>
            </a:r>
            <a:endParaRPr lang="de-CH" sz="2000" b="1" dirty="0"/>
          </a:p>
          <a:p>
            <a:pPr>
              <a:buFontTx/>
              <a:buChar char="-"/>
            </a:pPr>
            <a:endParaRPr lang="de-CH" sz="2000" dirty="0"/>
          </a:p>
          <a:p>
            <a:pPr>
              <a:buFontTx/>
              <a:buChar char="-"/>
            </a:pPr>
            <a:endParaRPr lang="de-CH" sz="2000" dirty="0"/>
          </a:p>
          <a:p>
            <a:pPr>
              <a:buFontTx/>
              <a:buChar char="-"/>
            </a:pPr>
            <a:endParaRPr lang="de-CH" sz="2000" dirty="0"/>
          </a:p>
          <a:p>
            <a:pPr>
              <a:buFontTx/>
              <a:buChar char="-"/>
            </a:pPr>
            <a:endParaRPr lang="de-CH" sz="2000" dirty="0"/>
          </a:p>
          <a:p>
            <a:pPr marL="0" indent="0"/>
            <a:endParaRPr lang="de-CH" sz="2000" dirty="0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F2681A8D-1D01-4DD5-AC9D-2907F1EF483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96FFB1CE-7EC6-4813-92D3-27ACFDC826ED}" type="slidenum">
              <a:rPr lang="de-CH" altLang="de-DE" smtClean="0"/>
              <a:pPr>
                <a:defRPr/>
              </a:pPr>
              <a:t>7</a:t>
            </a:fld>
            <a:endParaRPr lang="de-CH" altLang="de-DE"/>
          </a:p>
        </p:txBody>
      </p:sp>
      <p:grpSp>
        <p:nvGrpSpPr>
          <p:cNvPr id="10" name="Gruppieren 9">
            <a:extLst>
              <a:ext uri="{FF2B5EF4-FFF2-40B4-BE49-F238E27FC236}">
                <a16:creationId xmlns:a16="http://schemas.microsoft.com/office/drawing/2014/main" id="{8E0D3BF2-2712-4D29-94AD-5B386F551646}"/>
              </a:ext>
            </a:extLst>
          </p:cNvPr>
          <p:cNvGrpSpPr/>
          <p:nvPr/>
        </p:nvGrpSpPr>
        <p:grpSpPr>
          <a:xfrm>
            <a:off x="1284966" y="1220226"/>
            <a:ext cx="6253070" cy="1098922"/>
            <a:chOff x="1169706" y="3723759"/>
            <a:chExt cx="6253070" cy="1098922"/>
          </a:xfrm>
        </p:grpSpPr>
        <p:pic>
          <p:nvPicPr>
            <p:cNvPr id="6" name="Grafik 5">
              <a:extLst>
                <a:ext uri="{FF2B5EF4-FFF2-40B4-BE49-F238E27FC236}">
                  <a16:creationId xmlns:a16="http://schemas.microsoft.com/office/drawing/2014/main" id="{A7A7659A-205B-4D3E-BBE4-7150ACC741D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169706" y="3753621"/>
              <a:ext cx="3776195" cy="1069060"/>
            </a:xfrm>
            <a:prstGeom prst="rect">
              <a:avLst/>
            </a:prstGeom>
          </p:spPr>
        </p:pic>
        <p:pic>
          <p:nvPicPr>
            <p:cNvPr id="7" name="Grafik 6">
              <a:extLst>
                <a:ext uri="{FF2B5EF4-FFF2-40B4-BE49-F238E27FC236}">
                  <a16:creationId xmlns:a16="http://schemas.microsoft.com/office/drawing/2014/main" id="{C5AE4FA3-4DEE-44F7-9CA2-EC544BB24CCD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211087" y="3723759"/>
              <a:ext cx="2211689" cy="1083991"/>
            </a:xfrm>
            <a:prstGeom prst="rect">
              <a:avLst/>
            </a:prstGeom>
          </p:spPr>
        </p:pic>
      </p:grpSp>
      <p:sp>
        <p:nvSpPr>
          <p:cNvPr id="8" name="Ellipse 7">
            <a:extLst>
              <a:ext uri="{FF2B5EF4-FFF2-40B4-BE49-F238E27FC236}">
                <a16:creationId xmlns:a16="http://schemas.microsoft.com/office/drawing/2014/main" id="{4A96701A-DAFF-486D-9CC1-0DC372BEE654}"/>
              </a:ext>
            </a:extLst>
          </p:cNvPr>
          <p:cNvSpPr/>
          <p:nvPr/>
        </p:nvSpPr>
        <p:spPr bwMode="auto">
          <a:xfrm>
            <a:off x="3327187" y="1091133"/>
            <a:ext cx="1851852" cy="1383126"/>
          </a:xfrm>
          <a:prstGeom prst="ellipse">
            <a:avLst/>
          </a:prstGeom>
          <a:noFill/>
          <a:ln w="38100" cap="flat" cmpd="sng" algn="ctr">
            <a:solidFill>
              <a:schemeClr val="accent6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CH" sz="1800" b="0" i="0" u="none" strike="noStrike" cap="none" normalizeH="0" baseline="0" dirty="0">
              <a:ln>
                <a:noFill/>
              </a:ln>
              <a:solidFill>
                <a:schemeClr val="accent6"/>
              </a:solidFill>
              <a:effectLst/>
              <a:highlight>
                <a:srgbClr val="FFFF00"/>
              </a:highlight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406688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8406DA5-B027-4D90-A662-50279BC13A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LI" dirty="0"/>
              <a:t>Moderhinke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9C3FB333-D63B-4E7F-A962-807BB1566FAA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457200" indent="-457200">
              <a:buFont typeface="Symbol" panose="05050102010706020507" pitchFamily="18" charset="2"/>
              <a:buChar char="-"/>
            </a:pPr>
            <a:r>
              <a:rPr lang="de-LI" sz="2000" dirty="0"/>
              <a:t>Nur Tiere mit gesundem Fundament auftreiben. </a:t>
            </a:r>
          </a:p>
          <a:p>
            <a:pPr marL="457200" indent="-457200">
              <a:buFont typeface="Symbol" panose="05050102010706020507" pitchFamily="18" charset="2"/>
              <a:buChar char="-"/>
            </a:pPr>
            <a:r>
              <a:rPr lang="de-LI" sz="2000" dirty="0"/>
              <a:t>Nationales Bekämpfungsprogramm ab 01.10.2024: In den nächsten 5 Jahren werden jeweils zwischen 1.10. und 31.03. alle Schafhaltungen untersucht. Bei positiven Herden muss komplette Herde saniert werden. </a:t>
            </a:r>
          </a:p>
          <a:p>
            <a:pPr marL="457200" indent="-457200">
              <a:buFont typeface="Symbol" panose="05050102010706020507" pitchFamily="18" charset="2"/>
              <a:buChar char="-"/>
            </a:pPr>
            <a:r>
              <a:rPr lang="de-LI" sz="2000" dirty="0"/>
              <a:t>Ziel: nach 5 Jahren Moderhinke nur noch in weniger als 1% aller Schafhaltungen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15BD7B1F-D940-4103-9218-4CBA3B8DB558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342900" indent="-342900">
              <a:buFont typeface="Symbol" panose="05050102010706020507" pitchFamily="18" charset="2"/>
              <a:buChar char="-"/>
            </a:pPr>
            <a:r>
              <a:rPr lang="de-LI" sz="2000" dirty="0"/>
              <a:t>Werden bei einer Kontrolle hinkende Tiere oder Tiere mit sonstigen Anzeichen auf Moderhinke gesichtet, wird herdenweise in den Herkunftsbestand zurückgewiesen.</a:t>
            </a:r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6630BF61-22CB-4A69-B262-F34F56BEBF9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96FFB1CE-7EC6-4813-92D3-27ACFDC826ED}" type="slidenum">
              <a:rPr lang="de-CH" altLang="de-DE" smtClean="0"/>
              <a:pPr>
                <a:defRPr/>
              </a:pPr>
              <a:t>8</a:t>
            </a:fld>
            <a:endParaRPr lang="de-CH" altLang="de-DE"/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3AF20042-74A5-45AF-8007-5EC5AFE5DB7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0" y="3746641"/>
            <a:ext cx="3860672" cy="29224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511217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95F110D-E758-4CBA-B8B3-9BC3DD9719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altLang="de-DE" dirty="0"/>
              <a:t>Wildkrankheiten</a:t>
            </a:r>
            <a:endParaRPr lang="de-CH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D84AC9ED-7580-4ABD-820A-CC715937CC6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5612" y="1546225"/>
            <a:ext cx="7351365" cy="4808538"/>
          </a:xfrm>
        </p:spPr>
        <p:txBody>
          <a:bodyPr/>
          <a:lstStyle/>
          <a:p>
            <a:pPr marL="0" indent="0"/>
            <a:r>
              <a:rPr lang="de-CH" dirty="0"/>
              <a:t>- Tuberkulose, Paratuberkulose, IKK (</a:t>
            </a:r>
            <a:r>
              <a:rPr lang="de-CH" dirty="0" err="1"/>
              <a:t>Ögler</a:t>
            </a:r>
            <a:r>
              <a:rPr lang="de-CH" dirty="0"/>
              <a:t>)…</a:t>
            </a:r>
          </a:p>
          <a:p>
            <a:pPr marL="457200" indent="-457200">
              <a:buFontTx/>
              <a:buChar char="-"/>
            </a:pPr>
            <a:r>
              <a:rPr lang="de-CH" dirty="0"/>
              <a:t>Biosicherheitsmassnahmen beachten:</a:t>
            </a:r>
            <a:br>
              <a:rPr lang="de-CH" dirty="0"/>
            </a:br>
            <a:r>
              <a:rPr lang="de-CH" dirty="0"/>
              <a:t>- Salzlecken vor </a:t>
            </a:r>
            <a:r>
              <a:rPr lang="de-CH"/>
              <a:t>Wildtieren schützen (</a:t>
            </a:r>
            <a:r>
              <a:rPr lang="de-CH" dirty="0"/>
              <a:t>Kontaktverhinderung / -minimierung)</a:t>
            </a:r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A77642A1-D8F2-46D3-B4B5-21408CCA8BA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96FFB1CE-7EC6-4813-92D3-27ACFDC826ED}" type="slidenum">
              <a:rPr lang="de-CH" altLang="de-DE" smtClean="0"/>
              <a:pPr>
                <a:defRPr/>
              </a:pPr>
              <a:t>9</a:t>
            </a:fld>
            <a:endParaRPr lang="de-CH" altLang="de-DE"/>
          </a:p>
        </p:txBody>
      </p:sp>
      <p:grpSp>
        <p:nvGrpSpPr>
          <p:cNvPr id="8" name="Gruppieren 7">
            <a:extLst>
              <a:ext uri="{FF2B5EF4-FFF2-40B4-BE49-F238E27FC236}">
                <a16:creationId xmlns:a16="http://schemas.microsoft.com/office/drawing/2014/main" id="{0378C192-1F3F-453F-B2E5-BDFFB35C8672}"/>
              </a:ext>
            </a:extLst>
          </p:cNvPr>
          <p:cNvGrpSpPr/>
          <p:nvPr/>
        </p:nvGrpSpPr>
        <p:grpSpPr>
          <a:xfrm>
            <a:off x="2449559" y="3853085"/>
            <a:ext cx="4244881" cy="2279211"/>
            <a:chOff x="2280207" y="5229381"/>
            <a:chExt cx="2966639" cy="1294223"/>
          </a:xfrm>
        </p:grpSpPr>
        <p:pic>
          <p:nvPicPr>
            <p:cNvPr id="6" name="Grafik 5">
              <a:extLst>
                <a:ext uri="{FF2B5EF4-FFF2-40B4-BE49-F238E27FC236}">
                  <a16:creationId xmlns:a16="http://schemas.microsoft.com/office/drawing/2014/main" id="{89CBE404-2459-4635-A7A9-37016165F549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280207" y="5229381"/>
              <a:ext cx="1851087" cy="1247619"/>
            </a:xfrm>
            <a:prstGeom prst="rect">
              <a:avLst/>
            </a:prstGeom>
          </p:spPr>
        </p:pic>
        <p:sp>
          <p:nvSpPr>
            <p:cNvPr id="7" name="Textfeld 6">
              <a:extLst>
                <a:ext uri="{FF2B5EF4-FFF2-40B4-BE49-F238E27FC236}">
                  <a16:creationId xmlns:a16="http://schemas.microsoft.com/office/drawing/2014/main" id="{D8C5E8CA-658A-4027-82C6-C9F1D973B7F0}"/>
                </a:ext>
              </a:extLst>
            </p:cNvPr>
            <p:cNvSpPr txBox="1"/>
            <p:nvPr/>
          </p:nvSpPr>
          <p:spPr>
            <a:xfrm>
              <a:off x="4166102" y="6308160"/>
              <a:ext cx="1080744" cy="2154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CH" sz="800" dirty="0"/>
                <a:t>Bild: AJF Graubünden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0683097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Blank">
  <a:themeElements>
    <a:clrScheme name="Blank 8">
      <a:dk1>
        <a:srgbClr val="000000"/>
      </a:dk1>
      <a:lt1>
        <a:srgbClr val="FFFFFF"/>
      </a:lt1>
      <a:dk2>
        <a:srgbClr val="008C4F"/>
      </a:dk2>
      <a:lt2>
        <a:srgbClr val="808080"/>
      </a:lt2>
      <a:accent1>
        <a:srgbClr val="FFC20E"/>
      </a:accent1>
      <a:accent2>
        <a:srgbClr val="EF3E42"/>
      </a:accent2>
      <a:accent3>
        <a:srgbClr val="FFFFFF"/>
      </a:accent3>
      <a:accent4>
        <a:srgbClr val="000000"/>
      </a:accent4>
      <a:accent5>
        <a:srgbClr val="FFDDAA"/>
      </a:accent5>
      <a:accent6>
        <a:srgbClr val="D9373B"/>
      </a:accent6>
      <a:hlink>
        <a:srgbClr val="0064B1"/>
      </a:hlink>
      <a:folHlink>
        <a:srgbClr val="572C52"/>
      </a:folHlink>
    </a:clrScheme>
    <a:fontScheme name="Blank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0000" tIns="46800" rIns="90000" bIns="4680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de-DE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alibri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0000" tIns="46800" rIns="90000" bIns="4680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de-DE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alibri" pitchFamily="34" charset="0"/>
          </a:defRPr>
        </a:defPPr>
      </a:lst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572C52"/>
        </a:dk2>
        <a:lt2>
          <a:srgbClr val="808080"/>
        </a:lt2>
        <a:accent1>
          <a:srgbClr val="0064B1"/>
        </a:accent1>
        <a:accent2>
          <a:srgbClr val="EF3E42"/>
        </a:accent2>
        <a:accent3>
          <a:srgbClr val="FFFFFF"/>
        </a:accent3>
        <a:accent4>
          <a:srgbClr val="000000"/>
        </a:accent4>
        <a:accent5>
          <a:srgbClr val="AAB8D5"/>
        </a:accent5>
        <a:accent6>
          <a:srgbClr val="D9373B"/>
        </a:accent6>
        <a:hlink>
          <a:srgbClr val="FFC20E"/>
        </a:hlink>
        <a:folHlink>
          <a:srgbClr val="008C4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64B1"/>
        </a:dk2>
        <a:lt2>
          <a:srgbClr val="808080"/>
        </a:lt2>
        <a:accent1>
          <a:srgbClr val="0064B1"/>
        </a:accent1>
        <a:accent2>
          <a:srgbClr val="3383C1"/>
        </a:accent2>
        <a:accent3>
          <a:srgbClr val="FFFFFF"/>
        </a:accent3>
        <a:accent4>
          <a:srgbClr val="000000"/>
        </a:accent4>
        <a:accent5>
          <a:srgbClr val="AAB8D5"/>
        </a:accent5>
        <a:accent6>
          <a:srgbClr val="2D76AF"/>
        </a:accent6>
        <a:hlink>
          <a:srgbClr val="66A2D0"/>
        </a:hlink>
        <a:folHlink>
          <a:srgbClr val="99C1E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64B1"/>
        </a:dk2>
        <a:lt2>
          <a:srgbClr val="808080"/>
        </a:lt2>
        <a:accent1>
          <a:srgbClr val="572C52"/>
        </a:accent1>
        <a:accent2>
          <a:srgbClr val="795675"/>
        </a:accent2>
        <a:accent3>
          <a:srgbClr val="FFFFFF"/>
        </a:accent3>
        <a:accent4>
          <a:srgbClr val="000000"/>
        </a:accent4>
        <a:accent5>
          <a:srgbClr val="B4ACB3"/>
        </a:accent5>
        <a:accent6>
          <a:srgbClr val="6D4D69"/>
        </a:accent6>
        <a:hlink>
          <a:srgbClr val="9A8097"/>
        </a:hlink>
        <a:folHlink>
          <a:srgbClr val="BCABB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FFFFFF"/>
        </a:lt1>
        <a:dk2>
          <a:srgbClr val="0064B1"/>
        </a:dk2>
        <a:lt2>
          <a:srgbClr val="808080"/>
        </a:lt2>
        <a:accent1>
          <a:srgbClr val="EF3E42"/>
        </a:accent1>
        <a:accent2>
          <a:srgbClr val="F26568"/>
        </a:accent2>
        <a:accent3>
          <a:srgbClr val="FFFFFF"/>
        </a:accent3>
        <a:accent4>
          <a:srgbClr val="000000"/>
        </a:accent4>
        <a:accent5>
          <a:srgbClr val="F6AFB0"/>
        </a:accent5>
        <a:accent6>
          <a:srgbClr val="DB5B5E"/>
        </a:accent6>
        <a:hlink>
          <a:srgbClr val="F58B8E"/>
        </a:hlink>
        <a:folHlink>
          <a:srgbClr val="F9B2B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FF"/>
        </a:lt1>
        <a:dk2>
          <a:srgbClr val="0064B1"/>
        </a:dk2>
        <a:lt2>
          <a:srgbClr val="808080"/>
        </a:lt2>
        <a:accent1>
          <a:srgbClr val="008C4F"/>
        </a:accent1>
        <a:accent2>
          <a:srgbClr val="33A372"/>
        </a:accent2>
        <a:accent3>
          <a:srgbClr val="FFFFFF"/>
        </a:accent3>
        <a:accent4>
          <a:srgbClr val="000000"/>
        </a:accent4>
        <a:accent5>
          <a:srgbClr val="AAC5B2"/>
        </a:accent5>
        <a:accent6>
          <a:srgbClr val="2D9367"/>
        </a:accent6>
        <a:hlink>
          <a:srgbClr val="66BA95"/>
        </a:hlink>
        <a:folHlink>
          <a:srgbClr val="99D1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0000"/>
        </a:dk1>
        <a:lt1>
          <a:srgbClr val="FFFFFF"/>
        </a:lt1>
        <a:dk2>
          <a:srgbClr val="0064B1"/>
        </a:dk2>
        <a:lt2>
          <a:srgbClr val="808080"/>
        </a:lt2>
        <a:accent1>
          <a:srgbClr val="FFC20E"/>
        </a:accent1>
        <a:accent2>
          <a:srgbClr val="FFCE3E"/>
        </a:accent2>
        <a:accent3>
          <a:srgbClr val="FFFFFF"/>
        </a:accent3>
        <a:accent4>
          <a:srgbClr val="000000"/>
        </a:accent4>
        <a:accent5>
          <a:srgbClr val="FFDDAA"/>
        </a:accent5>
        <a:accent6>
          <a:srgbClr val="E7BA37"/>
        </a:accent6>
        <a:hlink>
          <a:srgbClr val="FFDA6E"/>
        </a:hlink>
        <a:folHlink>
          <a:srgbClr val="FFE79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7">
        <a:dk1>
          <a:srgbClr val="000000"/>
        </a:dk1>
        <a:lt1>
          <a:srgbClr val="FFFFFF"/>
        </a:lt1>
        <a:dk2>
          <a:srgbClr val="572C52"/>
        </a:dk2>
        <a:lt2>
          <a:srgbClr val="808080"/>
        </a:lt2>
        <a:accent1>
          <a:srgbClr val="0064B1"/>
        </a:accent1>
        <a:accent2>
          <a:srgbClr val="EF3E42"/>
        </a:accent2>
        <a:accent3>
          <a:srgbClr val="FFFFFF"/>
        </a:accent3>
        <a:accent4>
          <a:srgbClr val="000000"/>
        </a:accent4>
        <a:accent5>
          <a:srgbClr val="AAB8D5"/>
        </a:accent5>
        <a:accent6>
          <a:srgbClr val="D9373B"/>
        </a:accent6>
        <a:hlink>
          <a:srgbClr val="0033CC"/>
        </a:hlink>
        <a:folHlink>
          <a:srgbClr val="008C4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8">
        <a:dk1>
          <a:srgbClr val="000000"/>
        </a:dk1>
        <a:lt1>
          <a:srgbClr val="FFFFFF"/>
        </a:lt1>
        <a:dk2>
          <a:srgbClr val="008C4F"/>
        </a:dk2>
        <a:lt2>
          <a:srgbClr val="808080"/>
        </a:lt2>
        <a:accent1>
          <a:srgbClr val="FFC20E"/>
        </a:accent1>
        <a:accent2>
          <a:srgbClr val="EF3E42"/>
        </a:accent2>
        <a:accent3>
          <a:srgbClr val="FFFFFF"/>
        </a:accent3>
        <a:accent4>
          <a:srgbClr val="000000"/>
        </a:accent4>
        <a:accent5>
          <a:srgbClr val="FFDDAA"/>
        </a:accent5>
        <a:accent6>
          <a:srgbClr val="D9373B"/>
        </a:accent6>
        <a:hlink>
          <a:srgbClr val="0064B1"/>
        </a:hlink>
        <a:folHlink>
          <a:srgbClr val="572C5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Lariss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Lariss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485</Words>
  <Application>Microsoft Office PowerPoint</Application>
  <PresentationFormat>Bildschirmpräsentation (4:3)</PresentationFormat>
  <Paragraphs>74</Paragraphs>
  <Slides>10</Slides>
  <Notes>1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6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10</vt:i4>
      </vt:variant>
    </vt:vector>
  </HeadingPairs>
  <TitlesOfParts>
    <vt:vector size="17" baseType="lpstr">
      <vt:lpstr>Arial</vt:lpstr>
      <vt:lpstr>Bryant Medium</vt:lpstr>
      <vt:lpstr>Bryant Regular</vt:lpstr>
      <vt:lpstr>Calibri</vt:lpstr>
      <vt:lpstr>Symbol</vt:lpstr>
      <vt:lpstr>Wingdings</vt:lpstr>
      <vt:lpstr>Blank</vt:lpstr>
      <vt:lpstr>  Sömmerung 2024  </vt:lpstr>
      <vt:lpstr>Informationen vom ALKVW</vt:lpstr>
      <vt:lpstr>Tiergesundheit</vt:lpstr>
      <vt:lpstr>Sömmerungsverordnung – wichtige Punkte</vt:lpstr>
      <vt:lpstr>Merkblatt zur Sömmerung</vt:lpstr>
      <vt:lpstr>Amtl. Kontrollen auf den Alpen im Bereich Tierhaltung</vt:lpstr>
      <vt:lpstr>Die Bovine Virus-Diarrhoe BVD</vt:lpstr>
      <vt:lpstr>Moderhinke</vt:lpstr>
      <vt:lpstr>Wildkrankheiten</vt:lpstr>
      <vt:lpstr>Fragen?</vt:lpstr>
    </vt:vector>
  </TitlesOfParts>
  <Company>Landesverwaltung Liechtenstein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Präsentation</dc:title>
  <dc:creator>Brendle Sabine</dc:creator>
  <cp:lastModifiedBy>Junkers Meike</cp:lastModifiedBy>
  <cp:revision>183</cp:revision>
  <cp:lastPrinted>2019-01-22T10:14:22Z</cp:lastPrinted>
  <dcterms:created xsi:type="dcterms:W3CDTF">2009-03-26T15:55:24Z</dcterms:created>
  <dcterms:modified xsi:type="dcterms:W3CDTF">2024-03-21T14:55:02Z</dcterms:modified>
</cp:coreProperties>
</file>