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7" r:id="rId8"/>
    <p:sldId id="266" r:id="rId9"/>
    <p:sldId id="265" r:id="rId10"/>
    <p:sldId id="264" r:id="rId11"/>
    <p:sldId id="263" r:id="rId12"/>
    <p:sldId id="273" r:id="rId13"/>
    <p:sldId id="274" r:id="rId14"/>
    <p:sldId id="275" r:id="rId15"/>
    <p:sldId id="276" r:id="rId16"/>
    <p:sldId id="277" r:id="rId17"/>
    <p:sldId id="282" r:id="rId18"/>
    <p:sldId id="283" r:id="rId19"/>
    <p:sldId id="284" r:id="rId20"/>
    <p:sldId id="279" r:id="rId21"/>
    <p:sldId id="280" r:id="rId22"/>
    <p:sldId id="281" r:id="rId23"/>
    <p:sldId id="278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eberger Maria" initials="SM" lastIdx="1" clrIdx="0">
    <p:extLst>
      <p:ext uri="{19B8F6BF-5375-455C-9EA6-DF929625EA0E}">
        <p15:presenceInfo xmlns:p15="http://schemas.microsoft.com/office/powerpoint/2012/main" userId="S-1-5-21-1327480265-3943629587-3199753643-409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5285E7-38FA-4D7C-91FA-18827173B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D98616F-6DFF-474B-9E76-863970F989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6A6143-1D4A-4DB5-A1B7-A9893C91F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3727-EE83-41AA-9FD1-E6652FB93212}" type="datetimeFigureOut">
              <a:rPr lang="de-CH" smtClean="0"/>
              <a:t>22.03.2024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9672BA-1D50-48A0-82AD-980DC8758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864B9B-F732-44E0-A4D3-5A5D3709A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9CF7-B7E3-4C88-8CE6-548B6DF9CCE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031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9DED62-F8F1-4B70-96AC-6ED2F8113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7A9032B-0415-473D-A4AA-71E32D3A1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8C0FC6-1DF8-4D3D-B9CD-808D257C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3727-EE83-41AA-9FD1-E6652FB93212}" type="datetimeFigureOut">
              <a:rPr lang="de-CH" smtClean="0"/>
              <a:t>22.03.2024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D8BA17-AFAD-47B0-BB74-D9D25CA0D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2DF1F4-6140-4E23-92BE-2CB53EEF2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9CF7-B7E3-4C88-8CE6-548B6DF9CCE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8280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6A75243-2301-4586-BEB3-6098FD0752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9892C52-D880-4E24-9871-551A6EBA7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24C0F9-1DB6-4509-BD0A-EA1E45889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3727-EE83-41AA-9FD1-E6652FB93212}" type="datetimeFigureOut">
              <a:rPr lang="de-CH" smtClean="0"/>
              <a:t>22.03.2024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7C8BA8-4FEA-4079-B269-BF1B439BF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E486B6-6109-46F6-84C4-EB2B0F01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9CF7-B7E3-4C88-8CE6-548B6DF9CCE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27360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B13CE4-207E-4456-9072-029AA1102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699EE4-D2DC-4B70-A819-6D444A443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36ACD9-9F5D-4B30-B678-C3FEEFD46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3727-EE83-41AA-9FD1-E6652FB93212}" type="datetimeFigureOut">
              <a:rPr lang="de-CH" smtClean="0"/>
              <a:t>22.03.2024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21BC4A-E968-441C-A61F-F5F89DC4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F890F2-77FC-4B43-A4EF-4D660C9F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9CF7-B7E3-4C88-8CE6-548B6DF9CCE6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Rectangle 31">
            <a:extLst>
              <a:ext uri="{FF2B5EF4-FFF2-40B4-BE49-F238E27FC236}">
                <a16:creationId xmlns:a16="http://schemas.microsoft.com/office/drawing/2014/main" id="{4A573D00-4220-4833-84B9-B40E69202D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17027" y="784822"/>
            <a:ext cx="2620962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l">
              <a:defRPr/>
            </a:pPr>
            <a:r>
              <a:rPr lang="de-DE" sz="1000" cap="all" dirty="0">
                <a:latin typeface="Bryant Medium" pitchFamily="50" charset="0"/>
              </a:rPr>
              <a:t>Amt für Umwelt</a:t>
            </a:r>
          </a:p>
          <a:p>
            <a:pPr algn="l">
              <a:defRPr/>
            </a:pPr>
            <a:r>
              <a:rPr lang="de-DE" sz="1000" cap="all" dirty="0">
                <a:latin typeface="Bryant Regular" pitchFamily="50" charset="0"/>
              </a:rPr>
              <a:t>FÜRSTENTUM LIECHTENSTEIN</a:t>
            </a:r>
            <a:endParaRPr lang="de-CH" cap="all" dirty="0">
              <a:latin typeface="Bryant Regular" pitchFamily="50" charset="0"/>
            </a:endParaRPr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F7E85181-B256-49D2-B4C7-AF91F2DFFF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044" y="0"/>
            <a:ext cx="772830" cy="78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542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7B00C-E570-4B14-A517-89096E00B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317347-3B2F-4627-AA76-185D4E174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66B968-8C27-4B79-BFA9-992C8BB5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3727-EE83-41AA-9FD1-E6652FB93212}" type="datetimeFigureOut">
              <a:rPr lang="de-CH" smtClean="0"/>
              <a:t>22.03.2024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B9F862-AABA-47FE-B853-2F15EFEC1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CAE302-AF53-4035-84CC-54A0A9066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9CF7-B7E3-4C88-8CE6-548B6DF9CCE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65721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5912B-4111-4A5F-8B53-BC432B70F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476180-49C5-48E8-9951-A35CD51C74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DB5C9CA-CA19-42A2-91E2-53D2FF569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7520BEA-BE7B-4422-810E-727F399D9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3727-EE83-41AA-9FD1-E6652FB93212}" type="datetimeFigureOut">
              <a:rPr lang="de-CH" smtClean="0"/>
              <a:t>22.03.2024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923A778-51F6-4AB3-8233-1C6CAAA1A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99040FB-3ED7-4610-B386-3F8AAF171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9CF7-B7E3-4C88-8CE6-548B6DF9CCE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7969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5B898-C96C-4B87-95C4-FA4F163FE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405517-C107-44AB-8B57-AD1F6D5A7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7CEA6D4-5263-44B4-99E5-BA9B5EEC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CA66818-9EDF-42F5-8EA4-B2D0F08C2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3386C13-D120-4F76-951F-8AFFD70FC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7549A51-1FDF-426F-9F95-3251B7F3B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3727-EE83-41AA-9FD1-E6652FB93212}" type="datetimeFigureOut">
              <a:rPr lang="de-CH" smtClean="0"/>
              <a:t>22.03.2024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CD06C92-2FE9-437A-AE61-068477068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6F5B38-8932-4665-A2AF-75B61D8D8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9CF7-B7E3-4C88-8CE6-548B6DF9CCE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14261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174894-92AB-4630-9A53-AC93A03E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100020B-B861-4455-8202-13509A82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3727-EE83-41AA-9FD1-E6652FB93212}" type="datetimeFigureOut">
              <a:rPr lang="de-CH" smtClean="0"/>
              <a:t>22.03.2024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1FBE07-58BB-4175-BAAA-B09216997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45385E-834F-4805-AD06-810ABF09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9CF7-B7E3-4C88-8CE6-548B6DF9CCE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3357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8ECCA7B-CD72-43F4-AE21-52DC5D2D2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3727-EE83-41AA-9FD1-E6652FB93212}" type="datetimeFigureOut">
              <a:rPr lang="de-CH" smtClean="0"/>
              <a:t>22.03.2024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D4A5CC0-5CB0-4388-AB86-EBF02AA71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9B756B-8345-4306-86B4-B9E20A6CD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9CF7-B7E3-4C88-8CE6-548B6DF9CCE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335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64B2F2-D860-4540-B420-92FF7816A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BD96DF-DF86-4844-B587-1220D46C5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BBF916C-20C4-4C0D-85B3-A2403A02A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4E7B893-207A-4EC8-86DB-CB9E60EB1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3727-EE83-41AA-9FD1-E6652FB93212}" type="datetimeFigureOut">
              <a:rPr lang="de-CH" smtClean="0"/>
              <a:t>22.03.2024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DD19571-BEE0-438D-8173-322817E0D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B2FD63D-3EA6-476F-BABE-A12F01914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9CF7-B7E3-4C88-8CE6-548B6DF9CCE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8265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EAA1C-4111-4D71-B32D-C3A193C99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7735876-7B31-450F-B76C-A6E30C5946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5FB36C-427B-4BF4-9413-4FB038A15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2268793-4EDA-4791-B56F-B9B78A70A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3727-EE83-41AA-9FD1-E6652FB93212}" type="datetimeFigureOut">
              <a:rPr lang="de-CH" smtClean="0"/>
              <a:t>22.03.2024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E6E7B2D-858B-4FAD-872B-87C026FEB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BBFEAF6-6021-43FF-996E-77D574A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9CF7-B7E3-4C88-8CE6-548B6DF9CCE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8156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DC166E3-A670-4035-9933-589BBDC72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CDBA75-7164-4E24-93E4-CA84AEB1E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470CBA-96FE-408E-A5FC-5409A618EA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13727-EE83-41AA-9FD1-E6652FB93212}" type="datetimeFigureOut">
              <a:rPr lang="de-CH" smtClean="0"/>
              <a:t>22.03.2024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9F4776-EA1F-4050-882B-5EB8A73597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8979A1-F3EF-4EA2-8ABF-02DC7CBE7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D9CF7-B7E3-4C88-8CE6-548B6DF9CCE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5309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33DE31-6AE5-42E6-A6ED-270FD293F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329882"/>
            <a:ext cx="12192000" cy="1528118"/>
          </a:xfrm>
        </p:spPr>
        <p:txBody>
          <a:bodyPr>
            <a:normAutofit fontScale="90000"/>
          </a:bodyPr>
          <a:lstStyle/>
          <a:p>
            <a:r>
              <a:rPr lang="de-CH" sz="5300" b="1" dirty="0"/>
              <a:t>Informationsveranstaltung</a:t>
            </a:r>
            <a:br>
              <a:rPr lang="de-CH" sz="5300" b="1" dirty="0"/>
            </a:br>
            <a:r>
              <a:rPr lang="de-CH" sz="5300" b="1" dirty="0"/>
              <a:t> „Alpwirtschaft“</a:t>
            </a:r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4BFC410-450F-4B24-A271-E2E5E953C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85685" cy="5239262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EEAED683-B8BF-4AEA-B290-0FD853CA5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03"/>
          <a:stretch/>
        </p:blipFill>
        <p:spPr>
          <a:xfrm>
            <a:off x="7048500" y="-1"/>
            <a:ext cx="5143500" cy="5239262"/>
          </a:xfrm>
          <a:prstGeom prst="rect">
            <a:avLst/>
          </a:prstGeom>
        </p:spPr>
      </p:pic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D49A88ED-D75A-4F5E-AB94-54B707AB89D2}"/>
              </a:ext>
            </a:extLst>
          </p:cNvPr>
          <p:cNvCxnSpPr>
            <a:cxnSpLocks/>
          </p:cNvCxnSpPr>
          <p:nvPr/>
        </p:nvCxnSpPr>
        <p:spPr>
          <a:xfrm>
            <a:off x="0" y="5313406"/>
            <a:ext cx="12192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FADB8BD3-691F-49EA-A671-607C7411AC77}"/>
              </a:ext>
            </a:extLst>
          </p:cNvPr>
          <p:cNvCxnSpPr>
            <a:cxnSpLocks/>
          </p:cNvCxnSpPr>
          <p:nvPr/>
        </p:nvCxnSpPr>
        <p:spPr>
          <a:xfrm>
            <a:off x="0" y="5383427"/>
            <a:ext cx="12192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EB3FCB37-EB01-4B10-BBD8-BACC94CC7A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04" r="46266"/>
          <a:stretch/>
        </p:blipFill>
        <p:spPr>
          <a:xfrm rot="5400000">
            <a:off x="3476368" y="-3476371"/>
            <a:ext cx="523926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58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D5081-8CF8-4DE1-BEF4-7327B997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/>
              <a:t>Ausblick Alpsaison 2024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31603B8-70A9-4A30-983F-634D06F99332}"/>
              </a:ext>
            </a:extLst>
          </p:cNvPr>
          <p:cNvSpPr txBox="1"/>
          <p:nvPr/>
        </p:nvSpPr>
        <p:spPr>
          <a:xfrm>
            <a:off x="838200" y="1589904"/>
            <a:ext cx="6221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/>
              <a:t>Abgabe der Unterlagen ans AU</a:t>
            </a:r>
            <a:endParaRPr lang="de-CH" sz="2400" b="1" dirty="0">
              <a:solidFill>
                <a:srgbClr val="385723"/>
              </a:solidFill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AE83BA12-CDAB-4E20-8C43-EDD407916F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546361"/>
              </p:ext>
            </p:extLst>
          </p:nvPr>
        </p:nvGraphicFramePr>
        <p:xfrm>
          <a:off x="838200" y="2326045"/>
          <a:ext cx="1070301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5045">
                  <a:extLst>
                    <a:ext uri="{9D8B030D-6E8A-4147-A177-3AD203B41FA5}">
                      <a16:colId xmlns:a16="http://schemas.microsoft.com/office/drawing/2014/main" val="3175865437"/>
                    </a:ext>
                  </a:extLst>
                </a:gridCol>
                <a:gridCol w="3247966">
                  <a:extLst>
                    <a:ext uri="{9D8B030D-6E8A-4147-A177-3AD203B41FA5}">
                      <a16:colId xmlns:a16="http://schemas.microsoft.com/office/drawing/2014/main" val="1807676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de-CH" sz="1800" b="1" dirty="0"/>
                        <a:t>Zeitplan</a:t>
                      </a:r>
                      <a:endParaRPr lang="de-CH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729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Abgabe </a:t>
                      </a:r>
                      <a:r>
                        <a:rPr lang="de-CH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Herbizidgesuch</a:t>
                      </a:r>
                      <a:endParaRPr lang="de-CH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01. April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141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Abgabe </a:t>
                      </a:r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Besatzmeldung Inlands- und Auslandsalpen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30. Oktober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328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Abgabe </a:t>
                      </a:r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Arbeitsrapport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30. Oktober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144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b="0" dirty="0">
                          <a:solidFill>
                            <a:schemeClr val="tx1"/>
                          </a:solidFill>
                        </a:rPr>
                        <a:t>Abgabe </a:t>
                      </a:r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Futterjournal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30. Oktober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683272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E157EE9D-F343-483B-82A8-C0B9421C3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6" b="25344"/>
          <a:stretch/>
        </p:blipFill>
        <p:spPr>
          <a:xfrm>
            <a:off x="0" y="4916209"/>
            <a:ext cx="12192000" cy="194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39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D5081-8CF8-4DE1-BEF4-7327B997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/>
              <a:t>Ausblick Alpsaison 2024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31603B8-70A9-4A30-983F-634D06F99332}"/>
              </a:ext>
            </a:extLst>
          </p:cNvPr>
          <p:cNvSpPr txBox="1"/>
          <p:nvPr/>
        </p:nvSpPr>
        <p:spPr>
          <a:xfrm>
            <a:off x="838200" y="1589904"/>
            <a:ext cx="6221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/>
              <a:t>Abgabe der Unterlagen ans AU</a:t>
            </a:r>
            <a:endParaRPr lang="de-CH" sz="2400" b="1" dirty="0">
              <a:solidFill>
                <a:srgbClr val="385723"/>
              </a:solidFill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AE83BA12-CDAB-4E20-8C43-EDD407916F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19163"/>
              </p:ext>
            </p:extLst>
          </p:nvPr>
        </p:nvGraphicFramePr>
        <p:xfrm>
          <a:off x="838200" y="2326045"/>
          <a:ext cx="1070301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5045">
                  <a:extLst>
                    <a:ext uri="{9D8B030D-6E8A-4147-A177-3AD203B41FA5}">
                      <a16:colId xmlns:a16="http://schemas.microsoft.com/office/drawing/2014/main" val="3175865437"/>
                    </a:ext>
                  </a:extLst>
                </a:gridCol>
                <a:gridCol w="3247966">
                  <a:extLst>
                    <a:ext uri="{9D8B030D-6E8A-4147-A177-3AD203B41FA5}">
                      <a16:colId xmlns:a16="http://schemas.microsoft.com/office/drawing/2014/main" val="1807676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de-CH" sz="1800" b="1" dirty="0"/>
                        <a:t>Zeitplan</a:t>
                      </a:r>
                      <a:endParaRPr lang="de-CH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729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Abgabe </a:t>
                      </a:r>
                      <a:r>
                        <a:rPr lang="de-CH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Herbizidgesuch</a:t>
                      </a:r>
                      <a:endParaRPr lang="de-CH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01. April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141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Abgabe </a:t>
                      </a:r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Besatzmeldung Inlands- und Auslandsalpen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30. Oktober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328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Abgabe </a:t>
                      </a:r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Arbeitsrapport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30. Oktober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144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Abgabe </a:t>
                      </a:r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Futterjournal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30. Oktober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683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b="0" dirty="0">
                          <a:solidFill>
                            <a:schemeClr val="tx1"/>
                          </a:solidFill>
                        </a:rPr>
                        <a:t>Abgabe </a:t>
                      </a:r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Gesuch Milchkuhbeitrag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30. Oktober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523323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E157EE9D-F343-483B-82A8-C0B9421C3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6" b="25344"/>
          <a:stretch/>
        </p:blipFill>
        <p:spPr>
          <a:xfrm>
            <a:off x="0" y="4916209"/>
            <a:ext cx="12192000" cy="194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13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D5081-8CF8-4DE1-BEF4-7327B997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/>
              <a:t>Verspätete Gesuchstellung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157EE9D-F343-483B-82A8-C0B9421C3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6" b="25344"/>
          <a:stretch/>
        </p:blipFill>
        <p:spPr>
          <a:xfrm>
            <a:off x="0" y="4916209"/>
            <a:ext cx="12192000" cy="194179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D17CC2A-3F16-4F54-B483-44E300DDD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87" y="2058523"/>
            <a:ext cx="10425713" cy="20159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4724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D5081-8CF8-4DE1-BEF4-7327B997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/>
              <a:t>Verlängerung Sömmerungsdauer</a:t>
            </a:r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157EE9D-F343-483B-82A8-C0B9421C3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6" b="25344"/>
          <a:stretch/>
        </p:blipFill>
        <p:spPr>
          <a:xfrm>
            <a:off x="0" y="4916209"/>
            <a:ext cx="12192000" cy="194179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44601FA-94B6-493A-A575-B1FB8242A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87" y="2058523"/>
            <a:ext cx="10425713" cy="20159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48E496A0-EC7A-4246-BBEB-A52D1739760D}"/>
              </a:ext>
            </a:extLst>
          </p:cNvPr>
          <p:cNvSpPr/>
          <p:nvPr/>
        </p:nvSpPr>
        <p:spPr>
          <a:xfrm>
            <a:off x="973123" y="2055303"/>
            <a:ext cx="10284903" cy="201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2F7F3A4-2323-4066-9828-AEE128FB38FE}"/>
              </a:ext>
            </a:extLst>
          </p:cNvPr>
          <p:cNvSpPr/>
          <p:nvPr/>
        </p:nvSpPr>
        <p:spPr>
          <a:xfrm>
            <a:off x="1040235" y="2461817"/>
            <a:ext cx="101786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48310" algn="just">
              <a:spcBef>
                <a:spcPts val="1200"/>
              </a:spcBef>
              <a:spcAft>
                <a:spcPts val="1200"/>
              </a:spcAft>
            </a:pPr>
            <a:r>
              <a:rPr lang="de-CH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 Falle von witterungsbedingt längeren Alpsommer kann der Alpeigentümer jeweils </a:t>
            </a:r>
            <a:r>
              <a:rPr lang="de-CH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vor dem Erreichen der festgesetzten Sömmerungsdauer</a:t>
            </a:r>
            <a:r>
              <a:rPr lang="de-CH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bei der Landesalpenkommission ihre Verlängerung um </a:t>
            </a:r>
            <a:r>
              <a:rPr lang="de-CH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maximal 10 Tage </a:t>
            </a:r>
            <a:r>
              <a:rPr lang="de-CH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beantragen. Einer Verlängerung der Sömmerungszeit im </a:t>
            </a:r>
            <a:r>
              <a:rPr lang="de-CH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Nachhinein</a:t>
            </a:r>
            <a:r>
              <a:rPr lang="de-CH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ist </a:t>
            </a:r>
            <a:r>
              <a:rPr lang="de-CH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nicht möglich</a:t>
            </a:r>
            <a:r>
              <a:rPr lang="de-CH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Durch die Verlängerung der Sömmerungsdauer verändert sich die Stossberechnung. </a:t>
            </a:r>
          </a:p>
        </p:txBody>
      </p:sp>
    </p:spTree>
    <p:extLst>
      <p:ext uri="{BB962C8B-B14F-4D97-AF65-F5344CB8AC3E}">
        <p14:creationId xmlns:p14="http://schemas.microsoft.com/office/powerpoint/2010/main" val="861793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D5081-8CF8-4DE1-BEF4-7327B997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/>
              <a:t>Ziegen- und </a:t>
            </a:r>
            <a:r>
              <a:rPr lang="de-CH" b="1" dirty="0" err="1"/>
              <a:t>Schafalpung</a:t>
            </a:r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157EE9D-F343-483B-82A8-C0B9421C3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6" b="25344"/>
          <a:stretch/>
        </p:blipFill>
        <p:spPr>
          <a:xfrm>
            <a:off x="0" y="4916209"/>
            <a:ext cx="12192000" cy="194179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44601FA-94B6-493A-A575-B1FB8242A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87" y="2058523"/>
            <a:ext cx="10425713" cy="20159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48E496A0-EC7A-4246-BBEB-A52D1739760D}"/>
              </a:ext>
            </a:extLst>
          </p:cNvPr>
          <p:cNvSpPr/>
          <p:nvPr/>
        </p:nvSpPr>
        <p:spPr>
          <a:xfrm>
            <a:off x="998491" y="2058523"/>
            <a:ext cx="10284903" cy="201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2F7F3A4-2323-4066-9828-AEE128FB38FE}"/>
              </a:ext>
            </a:extLst>
          </p:cNvPr>
          <p:cNvSpPr/>
          <p:nvPr/>
        </p:nvSpPr>
        <p:spPr>
          <a:xfrm>
            <a:off x="953548" y="2058523"/>
            <a:ext cx="102849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CH" sz="1400" dirty="0"/>
              <a:t>Ziegen oder Schafe </a:t>
            </a:r>
            <a:r>
              <a:rPr lang="de-CH" sz="1400" b="1" dirty="0"/>
              <a:t>dürfen nur auf Alpen oder Teilgebieten von Alpen gesömmert werden</a:t>
            </a:r>
            <a:r>
              <a:rPr lang="de-CH" sz="1400" dirty="0"/>
              <a:t>, die von der Landesalpenkommission als geeignet ausgeschieden worden sind (Art. 6 Abs 1 AWFV). </a:t>
            </a:r>
          </a:p>
          <a:p>
            <a:pPr algn="just"/>
            <a:r>
              <a:rPr lang="de-CH" sz="1400" dirty="0"/>
              <a:t>Die Landesalpenkommission hat in ihrer Sitzung vom 14. November 2023 entschieden, dass für die Alpung von Ziegen oder Schafen ein Bagatellgrenze von 1 Stoss pro Alpe eingeführt wird. D.h. für die Alpung von Ziegen oder Schafen </a:t>
            </a:r>
            <a:r>
              <a:rPr lang="de-CH" sz="1400" b="1" dirty="0"/>
              <a:t>unter 1 Stoss wird keine Bewilligung durch die Landesalpenkommission benötigt</a:t>
            </a:r>
            <a:r>
              <a:rPr lang="de-CH" sz="1400" dirty="0"/>
              <a:t>, sofern diese auf den ausgeschiedenen Weideflächen gemäss «Weidekartierung zum Bewirtschaftungsplan» vom November 2019 gehalten werden. Die Tiere werden bei der Berechnung der bereits bewilligten </a:t>
            </a:r>
            <a:r>
              <a:rPr lang="de-CH" sz="1400" dirty="0" err="1"/>
              <a:t>Bestossung</a:t>
            </a:r>
            <a:r>
              <a:rPr lang="de-CH" sz="1400" dirty="0"/>
              <a:t> miteinbezogen. Wird dieser Wert überschritten, ist eine Bewilligung durch die Landesalpenkommission gemäss Art. 6 AWFV </a:t>
            </a:r>
            <a:r>
              <a:rPr lang="de-CH" sz="1400" b="1" dirty="0"/>
              <a:t>zwingend notwendig</a:t>
            </a:r>
            <a:r>
              <a:rPr lang="de-CH" sz="1400" dirty="0"/>
              <a:t>. Die </a:t>
            </a:r>
            <a:r>
              <a:rPr lang="de-CH" sz="1400" b="1" dirty="0"/>
              <a:t>Einhaltung der Wald-Weide-Trennung gemäss Art. 17 Abs. 2 des Waldgesetzes (</a:t>
            </a:r>
            <a:r>
              <a:rPr lang="de-CH" sz="1400" b="1" dirty="0" err="1"/>
              <a:t>WaldG</a:t>
            </a:r>
            <a:r>
              <a:rPr lang="de-CH" sz="1400" b="1" dirty="0"/>
              <a:t>; LGBl. 1991 Nr. 42) und Herdenschutzmassnahmen für die Alpung sind zu beachten</a:t>
            </a:r>
            <a:r>
              <a:rPr lang="de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6460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D5081-8CF8-4DE1-BEF4-7327B997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/>
              <a:t>Anpassung der Verordnung über die </a:t>
            </a:r>
            <a:br>
              <a:rPr lang="de-CH" b="1" dirty="0"/>
            </a:br>
            <a:r>
              <a:rPr lang="de-CH" b="1" dirty="0"/>
              <a:t>Förderung der Alpwirtschaft (AWFV)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157EE9D-F343-483B-82A8-C0B9421C3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6" b="25344"/>
          <a:stretch/>
        </p:blipFill>
        <p:spPr>
          <a:xfrm>
            <a:off x="0" y="4916209"/>
            <a:ext cx="12192000" cy="194179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44601FA-94B6-493A-A575-B1FB8242A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87" y="2058523"/>
            <a:ext cx="10425713" cy="20159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48E496A0-EC7A-4246-BBEB-A52D1739760D}"/>
              </a:ext>
            </a:extLst>
          </p:cNvPr>
          <p:cNvSpPr/>
          <p:nvPr/>
        </p:nvSpPr>
        <p:spPr>
          <a:xfrm>
            <a:off x="998491" y="2058523"/>
            <a:ext cx="10284903" cy="201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2F7F3A4-2323-4066-9828-AEE128FB38FE}"/>
              </a:ext>
            </a:extLst>
          </p:cNvPr>
          <p:cNvSpPr/>
          <p:nvPr/>
        </p:nvSpPr>
        <p:spPr>
          <a:xfrm>
            <a:off x="953548" y="2188039"/>
            <a:ext cx="102849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CH" dirty="0"/>
              <a:t>Art. 12 AWFV regelt die Herabsetzung der Förderungsleistungen bei einer Unter- bzw. Überschreitung des festgelegten Besatzes. Der neue Abs. 1a schliesst die Anwendung dieser Regelung im Falle einer </a:t>
            </a:r>
            <a:r>
              <a:rPr lang="de-CH" b="1" dirty="0"/>
              <a:t>vorzeitigen </a:t>
            </a:r>
            <a:r>
              <a:rPr lang="de-CH" b="1" dirty="0" err="1"/>
              <a:t>Abalpung</a:t>
            </a:r>
            <a:r>
              <a:rPr lang="de-CH" dirty="0"/>
              <a:t> aus, sofern das </a:t>
            </a:r>
            <a:r>
              <a:rPr lang="de-CH" b="1" dirty="0"/>
              <a:t>Amt für Umwelt</a:t>
            </a:r>
            <a:r>
              <a:rPr lang="de-CH" dirty="0"/>
              <a:t> einer vorzeitigen </a:t>
            </a:r>
            <a:r>
              <a:rPr lang="de-CH" dirty="0" err="1"/>
              <a:t>Abalpung</a:t>
            </a:r>
            <a:r>
              <a:rPr lang="de-CH" dirty="0"/>
              <a:t> nach Art. 9 Abs. 4 der Verordnung über die Verhütung und Vergütung von Schäden durch spezifisch geschützte Tierarten (VVSV; LGBl. 2018 Nr. 182) </a:t>
            </a:r>
            <a:r>
              <a:rPr lang="de-CH" b="1" dirty="0"/>
              <a:t>zugestimmt hat</a:t>
            </a:r>
            <a:r>
              <a:rPr lang="de-CH" dirty="0"/>
              <a:t>. In einem solchen Fall wird der Alpungskostenbeitrag auch bei einer Unterschreitung des Besatzes um mehr als 25 % in </a:t>
            </a:r>
            <a:r>
              <a:rPr lang="de-CH" b="1" dirty="0"/>
              <a:t>voller Höhe ausbezahlt</a:t>
            </a:r>
            <a:r>
              <a:rPr lang="de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3873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D5081-8CF8-4DE1-BEF4-7327B997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/>
              <a:t>Herdenschutz 2024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629AD36-6CA2-4DEB-B35C-C61B2A34EC4B}"/>
              </a:ext>
            </a:extLst>
          </p:cNvPr>
          <p:cNvSpPr/>
          <p:nvPr/>
        </p:nvSpPr>
        <p:spPr>
          <a:xfrm>
            <a:off x="953548" y="2188039"/>
            <a:ext cx="102849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CH" dirty="0"/>
              <a:t>Aktuelle Situation «Wolf» in Liechtenstein: </a:t>
            </a:r>
          </a:p>
          <a:p>
            <a:pPr algn="just"/>
            <a:endParaRPr lang="de-CH" dirty="0"/>
          </a:p>
          <a:p>
            <a:r>
              <a:rPr lang="de-CH" dirty="0"/>
              <a:t>alle Nachweise im PDF «Nachweise von Wölfen»</a:t>
            </a:r>
          </a:p>
          <a:p>
            <a:r>
              <a:rPr lang="de-CH" dirty="0">
                <a:solidFill>
                  <a:srgbClr val="0070C0"/>
                </a:solidFill>
              </a:rPr>
              <a:t>au.llv.li </a:t>
            </a:r>
            <a:r>
              <a:rPr lang="de-CH" dirty="0">
                <a:solidFill>
                  <a:srgbClr val="0070C0"/>
                </a:solidFill>
                <a:sym typeface="Wingdings" panose="05000000000000000000" pitchFamily="2" charset="2"/>
              </a:rPr>
              <a:t> Suche «Wolf»</a:t>
            </a:r>
          </a:p>
          <a:p>
            <a:endParaRPr lang="de-CH" dirty="0">
              <a:sym typeface="Wingdings" panose="05000000000000000000" pitchFamily="2" charset="2"/>
            </a:endParaRPr>
          </a:p>
          <a:p>
            <a:r>
              <a:rPr lang="de-CH" dirty="0">
                <a:sym typeface="Wingdings" panose="05000000000000000000" pitchFamily="2" charset="2"/>
              </a:rPr>
              <a:t>Letzte 3 Sichtmeldungen: </a:t>
            </a:r>
            <a:br>
              <a:rPr lang="de-CH" dirty="0">
                <a:sym typeface="Wingdings" panose="05000000000000000000" pitchFamily="2" charset="2"/>
              </a:rPr>
            </a:br>
            <a:r>
              <a:rPr lang="de-CH" dirty="0">
                <a:sym typeface="Wingdings" panose="05000000000000000000" pitchFamily="2" charset="2"/>
              </a:rPr>
              <a:t>14. </a:t>
            </a:r>
            <a:r>
              <a:rPr lang="de-CH">
                <a:sym typeface="Wingdings" panose="05000000000000000000" pitchFamily="2" charset="2"/>
              </a:rPr>
              <a:t>März 2024; </a:t>
            </a:r>
            <a:r>
              <a:rPr lang="de-CH" dirty="0">
                <a:sym typeface="Wingdings" panose="05000000000000000000" pitchFamily="2" charset="2"/>
              </a:rPr>
              <a:t>Triesen, Triesenberg, Schaan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AB493E7-99D6-47FC-8B8C-3C66F7159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515" y="1395662"/>
            <a:ext cx="5883607" cy="4738101"/>
          </a:xfrm>
          <a:prstGeom prst="rect">
            <a:avLst/>
          </a:prstGeom>
        </p:spPr>
      </p:pic>
      <p:sp>
        <p:nvSpPr>
          <p:cNvPr id="3" name="Pfeil: nach oben und unten 2">
            <a:extLst>
              <a:ext uri="{FF2B5EF4-FFF2-40B4-BE49-F238E27FC236}">
                <a16:creationId xmlns:a16="http://schemas.microsoft.com/office/drawing/2014/main" id="{72BA1E50-C321-4B7E-8F3D-001A0EF17B65}"/>
              </a:ext>
            </a:extLst>
          </p:cNvPr>
          <p:cNvSpPr/>
          <p:nvPr/>
        </p:nvSpPr>
        <p:spPr>
          <a:xfrm>
            <a:off x="5715673" y="4895681"/>
            <a:ext cx="388418" cy="187825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Pfeil: nach oben und unten 6">
            <a:extLst>
              <a:ext uri="{FF2B5EF4-FFF2-40B4-BE49-F238E27FC236}">
                <a16:creationId xmlns:a16="http://schemas.microsoft.com/office/drawing/2014/main" id="{9E7D9EF0-B247-400F-977A-203D5705D990}"/>
              </a:ext>
            </a:extLst>
          </p:cNvPr>
          <p:cNvSpPr/>
          <p:nvPr/>
        </p:nvSpPr>
        <p:spPr>
          <a:xfrm>
            <a:off x="5710277" y="4607473"/>
            <a:ext cx="388418" cy="28991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Pfeil: nach oben und unten 7">
            <a:extLst>
              <a:ext uri="{FF2B5EF4-FFF2-40B4-BE49-F238E27FC236}">
                <a16:creationId xmlns:a16="http://schemas.microsoft.com/office/drawing/2014/main" id="{00AD1484-1098-492F-AEEB-68C02FC68B91}"/>
              </a:ext>
            </a:extLst>
          </p:cNvPr>
          <p:cNvSpPr/>
          <p:nvPr/>
        </p:nvSpPr>
        <p:spPr>
          <a:xfrm>
            <a:off x="5723765" y="3914181"/>
            <a:ext cx="388418" cy="6852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Pfeil: nach oben und unten 8">
            <a:extLst>
              <a:ext uri="{FF2B5EF4-FFF2-40B4-BE49-F238E27FC236}">
                <a16:creationId xmlns:a16="http://schemas.microsoft.com/office/drawing/2014/main" id="{D8E20F6F-2D48-44D2-B095-E574C4CAD154}"/>
              </a:ext>
            </a:extLst>
          </p:cNvPr>
          <p:cNvSpPr/>
          <p:nvPr/>
        </p:nvSpPr>
        <p:spPr>
          <a:xfrm>
            <a:off x="5723765" y="3580657"/>
            <a:ext cx="388418" cy="31130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Pfeil: nach oben und unten 9">
            <a:extLst>
              <a:ext uri="{FF2B5EF4-FFF2-40B4-BE49-F238E27FC236}">
                <a16:creationId xmlns:a16="http://schemas.microsoft.com/office/drawing/2014/main" id="{7260BCBE-9E70-4E64-9784-D2913384A5BF}"/>
              </a:ext>
            </a:extLst>
          </p:cNvPr>
          <p:cNvSpPr/>
          <p:nvPr/>
        </p:nvSpPr>
        <p:spPr>
          <a:xfrm>
            <a:off x="5723765" y="3377399"/>
            <a:ext cx="388418" cy="16993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Pfeil: nach oben und unten 10">
            <a:extLst>
              <a:ext uri="{FF2B5EF4-FFF2-40B4-BE49-F238E27FC236}">
                <a16:creationId xmlns:a16="http://schemas.microsoft.com/office/drawing/2014/main" id="{D3647CE6-C898-4B2F-BCC9-9B7CA0FA3A6D}"/>
              </a:ext>
            </a:extLst>
          </p:cNvPr>
          <p:cNvSpPr/>
          <p:nvPr/>
        </p:nvSpPr>
        <p:spPr>
          <a:xfrm>
            <a:off x="5726461" y="1949616"/>
            <a:ext cx="388418" cy="1394456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6382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983D5DB-FA08-4F38-A000-0168DB1C9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CH" b="1" dirty="0"/>
              <a:t>Herdenschutz 2024</a:t>
            </a:r>
          </a:p>
        </p:txBody>
      </p:sp>
      <p:pic>
        <p:nvPicPr>
          <p:cNvPr id="5" name="Picture 2" descr="Wolfsnachweise SG Karte">
            <a:extLst>
              <a:ext uri="{FF2B5EF4-FFF2-40B4-BE49-F238E27FC236}">
                <a16:creationId xmlns:a16="http://schemas.microsoft.com/office/drawing/2014/main" id="{84EA3828-7498-46D2-B2D4-F4CDA4266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7"/>
          <a:stretch/>
        </p:blipFill>
        <p:spPr bwMode="auto">
          <a:xfrm>
            <a:off x="1278542" y="1254341"/>
            <a:ext cx="4452289" cy="554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E7ABD57-00C3-441F-8BDD-6E1765EBA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629" y="1812616"/>
            <a:ext cx="5587655" cy="4680259"/>
          </a:xfrm>
          <a:prstGeom prst="rect">
            <a:avLst/>
          </a:prstGeom>
        </p:spPr>
      </p:pic>
      <p:pic>
        <p:nvPicPr>
          <p:cNvPr id="7" name="Picture 4" descr="OeZ_Wolfsvorkommen_2023_12_31-1024x724 Wolf - Verbreitung Österreich">
            <a:extLst>
              <a:ext uri="{FF2B5EF4-FFF2-40B4-BE49-F238E27FC236}">
                <a16:creationId xmlns:a16="http://schemas.microsoft.com/office/drawing/2014/main" id="{38720B6F-984F-407A-853B-EF65C9291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096" y="1757986"/>
            <a:ext cx="6420038" cy="45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67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4637808-8464-440F-82CD-6E8C4336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CH" b="1" dirty="0"/>
              <a:t>Herdenschutz 2024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F48538C-C292-4B5D-AD36-C3A1DEEE90E7}"/>
              </a:ext>
            </a:extLst>
          </p:cNvPr>
          <p:cNvSpPr txBox="1"/>
          <p:nvPr/>
        </p:nvSpPr>
        <p:spPr>
          <a:xfrm>
            <a:off x="838200" y="1995854"/>
            <a:ext cx="94663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CH" sz="2400" dirty="0"/>
              <a:t>Rissverdacht und verletzte Tiere, Meldung direkt und sofort an AU</a:t>
            </a:r>
          </a:p>
          <a:p>
            <a:endParaRPr lang="de-CH" sz="2400" dirty="0"/>
          </a:p>
          <a:p>
            <a:pPr marL="342900" indent="-342900">
              <a:buFontTx/>
              <a:buChar char="-"/>
            </a:pPr>
            <a:r>
              <a:rPr lang="de-CH" sz="2400" dirty="0"/>
              <a:t>Mobilnummer </a:t>
            </a:r>
            <a:r>
              <a:rPr lang="de-CH" sz="2400" b="1" dirty="0"/>
              <a:t>00423 799 40 37</a:t>
            </a:r>
            <a:r>
              <a:rPr lang="de-CH" sz="2400" dirty="0"/>
              <a:t> eingerichtet (bis Ende Alpzeit 7 Tage die Woche erreichbar)</a:t>
            </a:r>
          </a:p>
          <a:p>
            <a:endParaRPr lang="de-CH" sz="2400" dirty="0"/>
          </a:p>
          <a:p>
            <a:pPr marL="342900" indent="-342900">
              <a:buFontTx/>
              <a:buChar char="-"/>
            </a:pPr>
            <a:r>
              <a:rPr lang="de-CH" sz="2400" dirty="0"/>
              <a:t>Rissverdacht, Kadaver an Ort und Stelle lassen, keine Spuren verwischen</a:t>
            </a:r>
          </a:p>
          <a:p>
            <a:pPr marL="342900" indent="-342900">
              <a:buFontTx/>
              <a:buChar char="-"/>
            </a:pP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3966617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7B668A9-8295-42C6-9091-BABCF6063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CH" b="1" dirty="0"/>
              <a:t>Herdenschutz 2024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4B23723-D04F-48CE-BA68-45CAB8B6C403}"/>
              </a:ext>
            </a:extLst>
          </p:cNvPr>
          <p:cNvSpPr/>
          <p:nvPr/>
        </p:nvSpPr>
        <p:spPr>
          <a:xfrm>
            <a:off x="1175236" y="1409344"/>
            <a:ext cx="873369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de-CH" sz="2800" b="1" dirty="0"/>
              <a:t>Konzept Wolf Liechtenstein: 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CH" sz="2400" dirty="0"/>
              <a:t>Bei dauernder Wolfspräsenz treten Herdenschutzmassnahmen in den Vordergrund 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CH" sz="2400" dirty="0"/>
              <a:t>Um Übergriffe und insbesondere Risse und damit eine </a:t>
            </a:r>
            <a:r>
              <a:rPr lang="de-CH" sz="2400" dirty="0" err="1"/>
              <a:t>Habituierung</a:t>
            </a:r>
            <a:r>
              <a:rPr lang="de-CH" sz="2400" dirty="0"/>
              <a:t> von Wölfen zu vermeiden, sind Tierhalterinnen und Tierhalter </a:t>
            </a:r>
            <a:r>
              <a:rPr lang="de-CH" sz="2400" u="sng" dirty="0"/>
              <a:t>eigenverantwortlich</a:t>
            </a:r>
            <a:r>
              <a:rPr lang="de-CH" sz="2400" dirty="0"/>
              <a:t> für Herdenschutzmassnahmen zuständig.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de-CH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Alpsömmerungsverodnung</a:t>
            </a:r>
            <a:endParaRPr lang="de-CH" sz="2800" b="1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de-CH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Herdenschutz während der Sömmerung in der Verantwortung des </a:t>
            </a:r>
            <a:r>
              <a:rPr lang="de-CH" sz="2400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Alpvogts</a:t>
            </a:r>
            <a:r>
              <a:rPr lang="de-CH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(Art. 14). </a:t>
            </a:r>
            <a:endParaRPr lang="de-CH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690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1F5558-E55F-449F-8F39-98A8E9835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703"/>
            <a:ext cx="4063314" cy="1319985"/>
          </a:xfrm>
        </p:spPr>
        <p:txBody>
          <a:bodyPr/>
          <a:lstStyle/>
          <a:p>
            <a:r>
              <a:rPr lang="de-CH" b="1" dirty="0"/>
              <a:t>Programm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5CD85E-10C3-4A6E-ACF4-FD323BC84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42254" cy="4351338"/>
          </a:xfrm>
        </p:spPr>
        <p:txBody>
          <a:bodyPr/>
          <a:lstStyle/>
          <a:p>
            <a:r>
              <a:rPr lang="de-CH" dirty="0"/>
              <a:t>Rückblick Alpsaison 2023</a:t>
            </a:r>
          </a:p>
          <a:p>
            <a:r>
              <a:rPr lang="de-CH" dirty="0"/>
              <a:t>Ausblick Alpsaison 2024</a:t>
            </a:r>
          </a:p>
          <a:p>
            <a:r>
              <a:rPr lang="de-CH" dirty="0"/>
              <a:t>Neuerung zur Sömmerungsverordnung</a:t>
            </a:r>
          </a:p>
          <a:p>
            <a:r>
              <a:rPr lang="de-CH" u="sng" dirty="0"/>
              <a:t>Fachvortrag: </a:t>
            </a:r>
            <a:r>
              <a:rPr lang="de-CH" dirty="0"/>
              <a:t>Chemische Unkrautbekämpfung</a:t>
            </a:r>
          </a:p>
          <a:p>
            <a:r>
              <a:rPr lang="de-CH" u="sng" dirty="0"/>
              <a:t>Fachvortrag: </a:t>
            </a:r>
            <a:r>
              <a:rPr lang="de-CH" dirty="0"/>
              <a:t>Herdenschutz</a:t>
            </a:r>
          </a:p>
          <a:p>
            <a:endParaRPr lang="de-CH" dirty="0"/>
          </a:p>
          <a:p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654438-A51F-487B-A8D9-60A6340A60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8" r="15886"/>
          <a:stretch/>
        </p:blipFill>
        <p:spPr>
          <a:xfrm>
            <a:off x="5387545" y="0"/>
            <a:ext cx="680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4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D5081-8CF8-4DE1-BEF4-7327B997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/>
              <a:t>Zumutbarer Herdenschutz Alp</a:t>
            </a:r>
          </a:p>
        </p:txBody>
      </p:sp>
      <p:grpSp>
        <p:nvGrpSpPr>
          <p:cNvPr id="373" name="Gruppieren 372">
            <a:extLst>
              <a:ext uri="{FF2B5EF4-FFF2-40B4-BE49-F238E27FC236}">
                <a16:creationId xmlns:a16="http://schemas.microsoft.com/office/drawing/2014/main" id="{0EB7B4FD-89BC-4B08-91D3-4456ACA41306}"/>
              </a:ext>
            </a:extLst>
          </p:cNvPr>
          <p:cNvGrpSpPr/>
          <p:nvPr/>
        </p:nvGrpSpPr>
        <p:grpSpPr>
          <a:xfrm>
            <a:off x="6554551" y="1808164"/>
            <a:ext cx="5015566" cy="1565065"/>
            <a:chOff x="1043262" y="4050590"/>
            <a:chExt cx="7339899" cy="2202233"/>
          </a:xfrm>
        </p:grpSpPr>
        <p:grpSp>
          <p:nvGrpSpPr>
            <p:cNvPr id="374" name="Gruppieren 373">
              <a:extLst>
                <a:ext uri="{FF2B5EF4-FFF2-40B4-BE49-F238E27FC236}">
                  <a16:creationId xmlns:a16="http://schemas.microsoft.com/office/drawing/2014/main" id="{CB82E6C8-D9CA-4147-9BED-AB8D5B223FC5}"/>
                </a:ext>
              </a:extLst>
            </p:cNvPr>
            <p:cNvGrpSpPr/>
            <p:nvPr/>
          </p:nvGrpSpPr>
          <p:grpSpPr>
            <a:xfrm>
              <a:off x="1043262" y="4132786"/>
              <a:ext cx="3882215" cy="2120037"/>
              <a:chOff x="2830199" y="1588168"/>
              <a:chExt cx="7244243" cy="3200400"/>
            </a:xfrm>
          </p:grpSpPr>
          <p:sp>
            <p:nvSpPr>
              <p:cNvPr id="412" name="Freihandform: Form 411">
                <a:extLst>
                  <a:ext uri="{FF2B5EF4-FFF2-40B4-BE49-F238E27FC236}">
                    <a16:creationId xmlns:a16="http://schemas.microsoft.com/office/drawing/2014/main" id="{306F4FAD-7356-44A9-8521-765DB0407616}"/>
                  </a:ext>
                </a:extLst>
              </p:cNvPr>
              <p:cNvSpPr/>
              <p:nvPr/>
            </p:nvSpPr>
            <p:spPr>
              <a:xfrm>
                <a:off x="2830199" y="2318084"/>
                <a:ext cx="3402159" cy="2261937"/>
              </a:xfrm>
              <a:custGeom>
                <a:avLst/>
                <a:gdLst>
                  <a:gd name="connsiteX0" fmla="*/ 3402159 w 3402159"/>
                  <a:gd name="connsiteY0" fmla="*/ 0 h 2261937"/>
                  <a:gd name="connsiteX1" fmla="*/ 3370075 w 3402159"/>
                  <a:gd name="connsiteY1" fmla="*/ 48127 h 2261937"/>
                  <a:gd name="connsiteX2" fmla="*/ 3346012 w 3402159"/>
                  <a:gd name="connsiteY2" fmla="*/ 64169 h 2261937"/>
                  <a:gd name="connsiteX3" fmla="*/ 3281843 w 3402159"/>
                  <a:gd name="connsiteY3" fmla="*/ 128337 h 2261937"/>
                  <a:gd name="connsiteX4" fmla="*/ 3257780 w 3402159"/>
                  <a:gd name="connsiteY4" fmla="*/ 152400 h 2261937"/>
                  <a:gd name="connsiteX5" fmla="*/ 3225696 w 3402159"/>
                  <a:gd name="connsiteY5" fmla="*/ 200527 h 2261937"/>
                  <a:gd name="connsiteX6" fmla="*/ 3209654 w 3402159"/>
                  <a:gd name="connsiteY6" fmla="*/ 224590 h 2261937"/>
                  <a:gd name="connsiteX7" fmla="*/ 3185590 w 3402159"/>
                  <a:gd name="connsiteY7" fmla="*/ 264695 h 2261937"/>
                  <a:gd name="connsiteX8" fmla="*/ 3145485 w 3402159"/>
                  <a:gd name="connsiteY8" fmla="*/ 336884 h 2261937"/>
                  <a:gd name="connsiteX9" fmla="*/ 3129443 w 3402159"/>
                  <a:gd name="connsiteY9" fmla="*/ 360948 h 2261937"/>
                  <a:gd name="connsiteX10" fmla="*/ 3121422 w 3402159"/>
                  <a:gd name="connsiteY10" fmla="*/ 385011 h 2261937"/>
                  <a:gd name="connsiteX11" fmla="*/ 3089338 w 3402159"/>
                  <a:gd name="connsiteY11" fmla="*/ 433137 h 2261937"/>
                  <a:gd name="connsiteX12" fmla="*/ 3081317 w 3402159"/>
                  <a:gd name="connsiteY12" fmla="*/ 457200 h 2261937"/>
                  <a:gd name="connsiteX13" fmla="*/ 3057254 w 3402159"/>
                  <a:gd name="connsiteY13" fmla="*/ 473242 h 2261937"/>
                  <a:gd name="connsiteX14" fmla="*/ 3041212 w 3402159"/>
                  <a:gd name="connsiteY14" fmla="*/ 497305 h 2261937"/>
                  <a:gd name="connsiteX15" fmla="*/ 2993085 w 3402159"/>
                  <a:gd name="connsiteY15" fmla="*/ 513348 h 2261937"/>
                  <a:gd name="connsiteX16" fmla="*/ 2969022 w 3402159"/>
                  <a:gd name="connsiteY16" fmla="*/ 521369 h 2261937"/>
                  <a:gd name="connsiteX17" fmla="*/ 2944959 w 3402159"/>
                  <a:gd name="connsiteY17" fmla="*/ 537411 h 2261937"/>
                  <a:gd name="connsiteX18" fmla="*/ 2912875 w 3402159"/>
                  <a:gd name="connsiteY18" fmla="*/ 545432 h 2261937"/>
                  <a:gd name="connsiteX19" fmla="*/ 2888812 w 3402159"/>
                  <a:gd name="connsiteY19" fmla="*/ 561474 h 2261937"/>
                  <a:gd name="connsiteX20" fmla="*/ 2864748 w 3402159"/>
                  <a:gd name="connsiteY20" fmla="*/ 569495 h 2261937"/>
                  <a:gd name="connsiteX21" fmla="*/ 2816622 w 3402159"/>
                  <a:gd name="connsiteY21" fmla="*/ 609600 h 2261937"/>
                  <a:gd name="connsiteX22" fmla="*/ 2768496 w 3402159"/>
                  <a:gd name="connsiteY22" fmla="*/ 633663 h 2261937"/>
                  <a:gd name="connsiteX23" fmla="*/ 2752454 w 3402159"/>
                  <a:gd name="connsiteY23" fmla="*/ 657727 h 2261937"/>
                  <a:gd name="connsiteX24" fmla="*/ 2704327 w 3402159"/>
                  <a:gd name="connsiteY24" fmla="*/ 697832 h 2261937"/>
                  <a:gd name="connsiteX25" fmla="*/ 2672243 w 3402159"/>
                  <a:gd name="connsiteY25" fmla="*/ 745958 h 2261937"/>
                  <a:gd name="connsiteX26" fmla="*/ 2592033 w 3402159"/>
                  <a:gd name="connsiteY26" fmla="*/ 866274 h 2261937"/>
                  <a:gd name="connsiteX27" fmla="*/ 2575990 w 3402159"/>
                  <a:gd name="connsiteY27" fmla="*/ 890337 h 2261937"/>
                  <a:gd name="connsiteX28" fmla="*/ 2559948 w 3402159"/>
                  <a:gd name="connsiteY28" fmla="*/ 914400 h 2261937"/>
                  <a:gd name="connsiteX29" fmla="*/ 2535885 w 3402159"/>
                  <a:gd name="connsiteY29" fmla="*/ 938463 h 2261937"/>
                  <a:gd name="connsiteX30" fmla="*/ 2511822 w 3402159"/>
                  <a:gd name="connsiteY30" fmla="*/ 986590 h 2261937"/>
                  <a:gd name="connsiteX31" fmla="*/ 2463696 w 3402159"/>
                  <a:gd name="connsiteY31" fmla="*/ 1034716 h 2261937"/>
                  <a:gd name="connsiteX32" fmla="*/ 2431612 w 3402159"/>
                  <a:gd name="connsiteY32" fmla="*/ 1082842 h 2261937"/>
                  <a:gd name="connsiteX33" fmla="*/ 2391506 w 3402159"/>
                  <a:gd name="connsiteY33" fmla="*/ 1155032 h 2261937"/>
                  <a:gd name="connsiteX34" fmla="*/ 2375464 w 3402159"/>
                  <a:gd name="connsiteY34" fmla="*/ 1179095 h 2261937"/>
                  <a:gd name="connsiteX35" fmla="*/ 2327338 w 3402159"/>
                  <a:gd name="connsiteY35" fmla="*/ 1211179 h 2261937"/>
                  <a:gd name="connsiteX36" fmla="*/ 2271190 w 3402159"/>
                  <a:gd name="connsiteY36" fmla="*/ 1275348 h 2261937"/>
                  <a:gd name="connsiteX37" fmla="*/ 2247127 w 3402159"/>
                  <a:gd name="connsiteY37" fmla="*/ 1291390 h 2261937"/>
                  <a:gd name="connsiteX38" fmla="*/ 2223064 w 3402159"/>
                  <a:gd name="connsiteY38" fmla="*/ 1315453 h 2261937"/>
                  <a:gd name="connsiteX39" fmla="*/ 2174938 w 3402159"/>
                  <a:gd name="connsiteY39" fmla="*/ 1347537 h 2261937"/>
                  <a:gd name="connsiteX40" fmla="*/ 2134833 w 3402159"/>
                  <a:gd name="connsiteY40" fmla="*/ 1379621 h 2261937"/>
                  <a:gd name="connsiteX41" fmla="*/ 2118790 w 3402159"/>
                  <a:gd name="connsiteY41" fmla="*/ 1403684 h 2261937"/>
                  <a:gd name="connsiteX42" fmla="*/ 2070664 w 3402159"/>
                  <a:gd name="connsiteY42" fmla="*/ 1435769 h 2261937"/>
                  <a:gd name="connsiteX43" fmla="*/ 2046601 w 3402159"/>
                  <a:gd name="connsiteY43" fmla="*/ 1459832 h 2261937"/>
                  <a:gd name="connsiteX44" fmla="*/ 1998475 w 3402159"/>
                  <a:gd name="connsiteY44" fmla="*/ 1491916 h 2261937"/>
                  <a:gd name="connsiteX45" fmla="*/ 1974412 w 3402159"/>
                  <a:gd name="connsiteY45" fmla="*/ 1507958 h 2261937"/>
                  <a:gd name="connsiteX46" fmla="*/ 1934306 w 3402159"/>
                  <a:gd name="connsiteY46" fmla="*/ 1540042 h 2261937"/>
                  <a:gd name="connsiteX47" fmla="*/ 1910243 w 3402159"/>
                  <a:gd name="connsiteY47" fmla="*/ 1572127 h 2261937"/>
                  <a:gd name="connsiteX48" fmla="*/ 1838054 w 3402159"/>
                  <a:gd name="connsiteY48" fmla="*/ 1604211 h 2261937"/>
                  <a:gd name="connsiteX49" fmla="*/ 1813990 w 3402159"/>
                  <a:gd name="connsiteY49" fmla="*/ 1628274 h 2261937"/>
                  <a:gd name="connsiteX50" fmla="*/ 1765864 w 3402159"/>
                  <a:gd name="connsiteY50" fmla="*/ 1660358 h 2261937"/>
                  <a:gd name="connsiteX51" fmla="*/ 1741801 w 3402159"/>
                  <a:gd name="connsiteY51" fmla="*/ 1676400 h 2261937"/>
                  <a:gd name="connsiteX52" fmla="*/ 1717738 w 3402159"/>
                  <a:gd name="connsiteY52" fmla="*/ 1692442 h 2261937"/>
                  <a:gd name="connsiteX53" fmla="*/ 1645548 w 3402159"/>
                  <a:gd name="connsiteY53" fmla="*/ 1716505 h 2261937"/>
                  <a:gd name="connsiteX54" fmla="*/ 1621485 w 3402159"/>
                  <a:gd name="connsiteY54" fmla="*/ 1724527 h 2261937"/>
                  <a:gd name="connsiteX55" fmla="*/ 1597422 w 3402159"/>
                  <a:gd name="connsiteY55" fmla="*/ 1740569 h 2261937"/>
                  <a:gd name="connsiteX56" fmla="*/ 1541275 w 3402159"/>
                  <a:gd name="connsiteY56" fmla="*/ 1756611 h 2261937"/>
                  <a:gd name="connsiteX57" fmla="*/ 1517212 w 3402159"/>
                  <a:gd name="connsiteY57" fmla="*/ 1772653 h 2261937"/>
                  <a:gd name="connsiteX58" fmla="*/ 1404917 w 3402159"/>
                  <a:gd name="connsiteY58" fmla="*/ 1804737 h 2261937"/>
                  <a:gd name="connsiteX59" fmla="*/ 1356790 w 3402159"/>
                  <a:gd name="connsiteY59" fmla="*/ 1820779 h 2261937"/>
                  <a:gd name="connsiteX60" fmla="*/ 1324706 w 3402159"/>
                  <a:gd name="connsiteY60" fmla="*/ 1828800 h 2261937"/>
                  <a:gd name="connsiteX61" fmla="*/ 1276580 w 3402159"/>
                  <a:gd name="connsiteY61" fmla="*/ 1844842 h 2261937"/>
                  <a:gd name="connsiteX62" fmla="*/ 1236475 w 3402159"/>
                  <a:gd name="connsiteY62" fmla="*/ 1852863 h 2261937"/>
                  <a:gd name="connsiteX63" fmla="*/ 1212412 w 3402159"/>
                  <a:gd name="connsiteY63" fmla="*/ 1860884 h 2261937"/>
                  <a:gd name="connsiteX64" fmla="*/ 1156264 w 3402159"/>
                  <a:gd name="connsiteY64" fmla="*/ 1868905 h 2261937"/>
                  <a:gd name="connsiteX65" fmla="*/ 1043969 w 3402159"/>
                  <a:gd name="connsiteY65" fmla="*/ 1892969 h 2261937"/>
                  <a:gd name="connsiteX66" fmla="*/ 947717 w 3402159"/>
                  <a:gd name="connsiteY66" fmla="*/ 1909011 h 2261937"/>
                  <a:gd name="connsiteX67" fmla="*/ 763233 w 3402159"/>
                  <a:gd name="connsiteY67" fmla="*/ 1933074 h 2261937"/>
                  <a:gd name="connsiteX68" fmla="*/ 538643 w 3402159"/>
                  <a:gd name="connsiteY68" fmla="*/ 1941095 h 2261937"/>
                  <a:gd name="connsiteX69" fmla="*/ 370201 w 3402159"/>
                  <a:gd name="connsiteY69" fmla="*/ 1957137 h 2261937"/>
                  <a:gd name="connsiteX70" fmla="*/ 298012 w 3402159"/>
                  <a:gd name="connsiteY70" fmla="*/ 1989221 h 2261937"/>
                  <a:gd name="connsiteX71" fmla="*/ 273948 w 3402159"/>
                  <a:gd name="connsiteY71" fmla="*/ 1997242 h 2261937"/>
                  <a:gd name="connsiteX72" fmla="*/ 249885 w 3402159"/>
                  <a:gd name="connsiteY72" fmla="*/ 2013284 h 2261937"/>
                  <a:gd name="connsiteX73" fmla="*/ 225822 w 3402159"/>
                  <a:gd name="connsiteY73" fmla="*/ 2021305 h 2261937"/>
                  <a:gd name="connsiteX74" fmla="*/ 209780 w 3402159"/>
                  <a:gd name="connsiteY74" fmla="*/ 2037348 h 2261937"/>
                  <a:gd name="connsiteX75" fmla="*/ 177696 w 3402159"/>
                  <a:gd name="connsiteY75" fmla="*/ 2053390 h 2261937"/>
                  <a:gd name="connsiteX76" fmla="*/ 153633 w 3402159"/>
                  <a:gd name="connsiteY76" fmla="*/ 2077453 h 2261937"/>
                  <a:gd name="connsiteX77" fmla="*/ 81443 w 3402159"/>
                  <a:gd name="connsiteY77" fmla="*/ 2133600 h 2261937"/>
                  <a:gd name="connsiteX78" fmla="*/ 65401 w 3402159"/>
                  <a:gd name="connsiteY78" fmla="*/ 2157663 h 2261937"/>
                  <a:gd name="connsiteX79" fmla="*/ 41338 w 3402159"/>
                  <a:gd name="connsiteY79" fmla="*/ 2173705 h 2261937"/>
                  <a:gd name="connsiteX80" fmla="*/ 25296 w 3402159"/>
                  <a:gd name="connsiteY80" fmla="*/ 2189748 h 2261937"/>
                  <a:gd name="connsiteX81" fmla="*/ 17275 w 3402159"/>
                  <a:gd name="connsiteY81" fmla="*/ 2213811 h 2261937"/>
                  <a:gd name="connsiteX82" fmla="*/ 1233 w 3402159"/>
                  <a:gd name="connsiteY82" fmla="*/ 2237874 h 2261937"/>
                  <a:gd name="connsiteX83" fmla="*/ 81443 w 3402159"/>
                  <a:gd name="connsiteY83" fmla="*/ 2261937 h 2261937"/>
                  <a:gd name="connsiteX84" fmla="*/ 314054 w 3402159"/>
                  <a:gd name="connsiteY84" fmla="*/ 2253916 h 2261937"/>
                  <a:gd name="connsiteX85" fmla="*/ 346138 w 3402159"/>
                  <a:gd name="connsiteY85" fmla="*/ 2245895 h 2261937"/>
                  <a:gd name="connsiteX86" fmla="*/ 370201 w 3402159"/>
                  <a:gd name="connsiteY86" fmla="*/ 2229853 h 2261937"/>
                  <a:gd name="connsiteX87" fmla="*/ 418327 w 3402159"/>
                  <a:gd name="connsiteY87" fmla="*/ 2213811 h 2261937"/>
                  <a:gd name="connsiteX88" fmla="*/ 442390 w 3402159"/>
                  <a:gd name="connsiteY88" fmla="*/ 2205790 h 2261937"/>
                  <a:gd name="connsiteX89" fmla="*/ 466454 w 3402159"/>
                  <a:gd name="connsiteY89" fmla="*/ 2197769 h 2261937"/>
                  <a:gd name="connsiteX90" fmla="*/ 514580 w 3402159"/>
                  <a:gd name="connsiteY90" fmla="*/ 2165684 h 2261937"/>
                  <a:gd name="connsiteX91" fmla="*/ 578748 w 3402159"/>
                  <a:gd name="connsiteY91" fmla="*/ 2149642 h 2261937"/>
                  <a:gd name="connsiteX92" fmla="*/ 634896 w 3402159"/>
                  <a:gd name="connsiteY92" fmla="*/ 2133600 h 2261937"/>
                  <a:gd name="connsiteX93" fmla="*/ 675001 w 3402159"/>
                  <a:gd name="connsiteY93" fmla="*/ 2125579 h 2261937"/>
                  <a:gd name="connsiteX94" fmla="*/ 755212 w 3402159"/>
                  <a:gd name="connsiteY94" fmla="*/ 2117558 h 2261937"/>
                  <a:gd name="connsiteX95" fmla="*/ 931675 w 3402159"/>
                  <a:gd name="connsiteY95" fmla="*/ 2093495 h 2261937"/>
                  <a:gd name="connsiteX96" fmla="*/ 955738 w 3402159"/>
                  <a:gd name="connsiteY96" fmla="*/ 2085474 h 2261937"/>
                  <a:gd name="connsiteX97" fmla="*/ 1084075 w 3402159"/>
                  <a:gd name="connsiteY97" fmla="*/ 2069432 h 2261937"/>
                  <a:gd name="connsiteX98" fmla="*/ 1132201 w 3402159"/>
                  <a:gd name="connsiteY98" fmla="*/ 2061411 h 2261937"/>
                  <a:gd name="connsiteX99" fmla="*/ 1276580 w 3402159"/>
                  <a:gd name="connsiteY99" fmla="*/ 2045369 h 2261937"/>
                  <a:gd name="connsiteX100" fmla="*/ 1308664 w 3402159"/>
                  <a:gd name="connsiteY100" fmla="*/ 2037348 h 2261937"/>
                  <a:gd name="connsiteX101" fmla="*/ 1396896 w 3402159"/>
                  <a:gd name="connsiteY101" fmla="*/ 2021305 h 2261937"/>
                  <a:gd name="connsiteX102" fmla="*/ 1420959 w 3402159"/>
                  <a:gd name="connsiteY102" fmla="*/ 2013284 h 2261937"/>
                  <a:gd name="connsiteX103" fmla="*/ 1453043 w 3402159"/>
                  <a:gd name="connsiteY103" fmla="*/ 2005263 h 2261937"/>
                  <a:gd name="connsiteX104" fmla="*/ 1501169 w 3402159"/>
                  <a:gd name="connsiteY104" fmla="*/ 1989221 h 2261937"/>
                  <a:gd name="connsiteX105" fmla="*/ 1525233 w 3402159"/>
                  <a:gd name="connsiteY105" fmla="*/ 1981200 h 2261937"/>
                  <a:gd name="connsiteX106" fmla="*/ 1565338 w 3402159"/>
                  <a:gd name="connsiteY106" fmla="*/ 1973179 h 2261937"/>
                  <a:gd name="connsiteX107" fmla="*/ 1613464 w 3402159"/>
                  <a:gd name="connsiteY107" fmla="*/ 1957137 h 2261937"/>
                  <a:gd name="connsiteX108" fmla="*/ 1677633 w 3402159"/>
                  <a:gd name="connsiteY108" fmla="*/ 1941095 h 2261937"/>
                  <a:gd name="connsiteX109" fmla="*/ 1709717 w 3402159"/>
                  <a:gd name="connsiteY109" fmla="*/ 1933074 h 2261937"/>
                  <a:gd name="connsiteX110" fmla="*/ 1757843 w 3402159"/>
                  <a:gd name="connsiteY110" fmla="*/ 1917032 h 2261937"/>
                  <a:gd name="connsiteX111" fmla="*/ 1789927 w 3402159"/>
                  <a:gd name="connsiteY111" fmla="*/ 1900990 h 2261937"/>
                  <a:gd name="connsiteX112" fmla="*/ 1822012 w 3402159"/>
                  <a:gd name="connsiteY112" fmla="*/ 1892969 h 2261937"/>
                  <a:gd name="connsiteX113" fmla="*/ 1846075 w 3402159"/>
                  <a:gd name="connsiteY113" fmla="*/ 1884948 h 2261937"/>
                  <a:gd name="connsiteX114" fmla="*/ 1870138 w 3402159"/>
                  <a:gd name="connsiteY114" fmla="*/ 1868905 h 2261937"/>
                  <a:gd name="connsiteX115" fmla="*/ 1918264 w 3402159"/>
                  <a:gd name="connsiteY115" fmla="*/ 1852863 h 2261937"/>
                  <a:gd name="connsiteX116" fmla="*/ 1974412 w 3402159"/>
                  <a:gd name="connsiteY116" fmla="*/ 1812758 h 2261937"/>
                  <a:gd name="connsiteX117" fmla="*/ 1998475 w 3402159"/>
                  <a:gd name="connsiteY117" fmla="*/ 1804737 h 2261937"/>
                  <a:gd name="connsiteX118" fmla="*/ 2070664 w 3402159"/>
                  <a:gd name="connsiteY118" fmla="*/ 1756611 h 2261937"/>
                  <a:gd name="connsiteX119" fmla="*/ 2094727 w 3402159"/>
                  <a:gd name="connsiteY119" fmla="*/ 1740569 h 2261937"/>
                  <a:gd name="connsiteX120" fmla="*/ 2118790 w 3402159"/>
                  <a:gd name="connsiteY120" fmla="*/ 1724527 h 2261937"/>
                  <a:gd name="connsiteX121" fmla="*/ 2182959 w 3402159"/>
                  <a:gd name="connsiteY121" fmla="*/ 1676400 h 2261937"/>
                  <a:gd name="connsiteX122" fmla="*/ 2207022 w 3402159"/>
                  <a:gd name="connsiteY122" fmla="*/ 1660358 h 2261937"/>
                  <a:gd name="connsiteX123" fmla="*/ 2255148 w 3402159"/>
                  <a:gd name="connsiteY123" fmla="*/ 1628274 h 2261937"/>
                  <a:gd name="connsiteX124" fmla="*/ 2279212 w 3402159"/>
                  <a:gd name="connsiteY124" fmla="*/ 1604211 h 2261937"/>
                  <a:gd name="connsiteX125" fmla="*/ 2303275 w 3402159"/>
                  <a:gd name="connsiteY125" fmla="*/ 1596190 h 2261937"/>
                  <a:gd name="connsiteX126" fmla="*/ 2343380 w 3402159"/>
                  <a:gd name="connsiteY126" fmla="*/ 1564105 h 2261937"/>
                  <a:gd name="connsiteX127" fmla="*/ 2383485 w 3402159"/>
                  <a:gd name="connsiteY127" fmla="*/ 1532021 h 2261937"/>
                  <a:gd name="connsiteX128" fmla="*/ 2431612 w 3402159"/>
                  <a:gd name="connsiteY128" fmla="*/ 1483895 h 2261937"/>
                  <a:gd name="connsiteX129" fmla="*/ 2447654 w 3402159"/>
                  <a:gd name="connsiteY129" fmla="*/ 1459832 h 2261937"/>
                  <a:gd name="connsiteX130" fmla="*/ 2471717 w 3402159"/>
                  <a:gd name="connsiteY130" fmla="*/ 1443790 h 2261937"/>
                  <a:gd name="connsiteX131" fmla="*/ 2479738 w 3402159"/>
                  <a:gd name="connsiteY131" fmla="*/ 1419727 h 2261937"/>
                  <a:gd name="connsiteX132" fmla="*/ 2495780 w 3402159"/>
                  <a:gd name="connsiteY132" fmla="*/ 1403684 h 2261937"/>
                  <a:gd name="connsiteX133" fmla="*/ 2527864 w 3402159"/>
                  <a:gd name="connsiteY133" fmla="*/ 1355558 h 2261937"/>
                  <a:gd name="connsiteX134" fmla="*/ 2543906 w 3402159"/>
                  <a:gd name="connsiteY134" fmla="*/ 1331495 h 2261937"/>
                  <a:gd name="connsiteX135" fmla="*/ 2559948 w 3402159"/>
                  <a:gd name="connsiteY135" fmla="*/ 1307432 h 2261937"/>
                  <a:gd name="connsiteX136" fmla="*/ 2584012 w 3402159"/>
                  <a:gd name="connsiteY136" fmla="*/ 1291390 h 2261937"/>
                  <a:gd name="connsiteX137" fmla="*/ 2592033 w 3402159"/>
                  <a:gd name="connsiteY137" fmla="*/ 1267327 h 2261937"/>
                  <a:gd name="connsiteX138" fmla="*/ 2608075 w 3402159"/>
                  <a:gd name="connsiteY138" fmla="*/ 1251284 h 2261937"/>
                  <a:gd name="connsiteX139" fmla="*/ 2648180 w 3402159"/>
                  <a:gd name="connsiteY139" fmla="*/ 1203158 h 2261937"/>
                  <a:gd name="connsiteX140" fmla="*/ 2672243 w 3402159"/>
                  <a:gd name="connsiteY140" fmla="*/ 1155032 h 2261937"/>
                  <a:gd name="connsiteX141" fmla="*/ 2680264 w 3402159"/>
                  <a:gd name="connsiteY141" fmla="*/ 1130969 h 2261937"/>
                  <a:gd name="connsiteX142" fmla="*/ 2736412 w 3402159"/>
                  <a:gd name="connsiteY142" fmla="*/ 1066800 h 2261937"/>
                  <a:gd name="connsiteX143" fmla="*/ 2776517 w 3402159"/>
                  <a:gd name="connsiteY143" fmla="*/ 1026695 h 2261937"/>
                  <a:gd name="connsiteX144" fmla="*/ 2800580 w 3402159"/>
                  <a:gd name="connsiteY144" fmla="*/ 1002632 h 2261937"/>
                  <a:gd name="connsiteX145" fmla="*/ 2848706 w 3402159"/>
                  <a:gd name="connsiteY145" fmla="*/ 970548 h 2261937"/>
                  <a:gd name="connsiteX146" fmla="*/ 2888812 w 3402159"/>
                  <a:gd name="connsiteY146" fmla="*/ 1002632 h 2261937"/>
                  <a:gd name="connsiteX147" fmla="*/ 2904854 w 3402159"/>
                  <a:gd name="connsiteY147" fmla="*/ 1066800 h 2261937"/>
                  <a:gd name="connsiteX148" fmla="*/ 2912875 w 3402159"/>
                  <a:gd name="connsiteY148" fmla="*/ 1090863 h 2261937"/>
                  <a:gd name="connsiteX149" fmla="*/ 2920896 w 3402159"/>
                  <a:gd name="connsiteY149" fmla="*/ 1163053 h 2261937"/>
                  <a:gd name="connsiteX150" fmla="*/ 2928917 w 3402159"/>
                  <a:gd name="connsiteY150" fmla="*/ 1211179 h 2261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3402159" h="2261937">
                    <a:moveTo>
                      <a:pt x="3402159" y="0"/>
                    </a:moveTo>
                    <a:cubicBezTo>
                      <a:pt x="3391464" y="16042"/>
                      <a:pt x="3382771" y="33617"/>
                      <a:pt x="3370075" y="48127"/>
                    </a:cubicBezTo>
                    <a:cubicBezTo>
                      <a:pt x="3363727" y="55382"/>
                      <a:pt x="3353267" y="57821"/>
                      <a:pt x="3346012" y="64169"/>
                    </a:cubicBezTo>
                    <a:cubicBezTo>
                      <a:pt x="3346002" y="64177"/>
                      <a:pt x="3290404" y="119776"/>
                      <a:pt x="3281843" y="128337"/>
                    </a:cubicBezTo>
                    <a:cubicBezTo>
                      <a:pt x="3273822" y="136358"/>
                      <a:pt x="3264072" y="142962"/>
                      <a:pt x="3257780" y="152400"/>
                    </a:cubicBezTo>
                    <a:lnTo>
                      <a:pt x="3225696" y="200527"/>
                    </a:lnTo>
                    <a:cubicBezTo>
                      <a:pt x="3220349" y="208548"/>
                      <a:pt x="3212702" y="215445"/>
                      <a:pt x="3209654" y="224590"/>
                    </a:cubicBezTo>
                    <a:cubicBezTo>
                      <a:pt x="3199242" y="255827"/>
                      <a:pt x="3207612" y="242675"/>
                      <a:pt x="3185590" y="264695"/>
                    </a:cubicBezTo>
                    <a:cubicBezTo>
                      <a:pt x="3171472" y="307049"/>
                      <a:pt x="3182259" y="281722"/>
                      <a:pt x="3145485" y="336884"/>
                    </a:cubicBezTo>
                    <a:cubicBezTo>
                      <a:pt x="3140138" y="344905"/>
                      <a:pt x="3132492" y="351802"/>
                      <a:pt x="3129443" y="360948"/>
                    </a:cubicBezTo>
                    <a:cubicBezTo>
                      <a:pt x="3126769" y="368969"/>
                      <a:pt x="3125528" y="377620"/>
                      <a:pt x="3121422" y="385011"/>
                    </a:cubicBezTo>
                    <a:cubicBezTo>
                      <a:pt x="3112059" y="401865"/>
                      <a:pt x="3095435" y="414846"/>
                      <a:pt x="3089338" y="433137"/>
                    </a:cubicBezTo>
                    <a:cubicBezTo>
                      <a:pt x="3086664" y="441158"/>
                      <a:pt x="3086599" y="450598"/>
                      <a:pt x="3081317" y="457200"/>
                    </a:cubicBezTo>
                    <a:cubicBezTo>
                      <a:pt x="3075295" y="464728"/>
                      <a:pt x="3065275" y="467895"/>
                      <a:pt x="3057254" y="473242"/>
                    </a:cubicBezTo>
                    <a:cubicBezTo>
                      <a:pt x="3051907" y="481263"/>
                      <a:pt x="3049387" y="492196"/>
                      <a:pt x="3041212" y="497305"/>
                    </a:cubicBezTo>
                    <a:cubicBezTo>
                      <a:pt x="3026872" y="506267"/>
                      <a:pt x="3009127" y="508000"/>
                      <a:pt x="2993085" y="513348"/>
                    </a:cubicBezTo>
                    <a:cubicBezTo>
                      <a:pt x="2985064" y="516022"/>
                      <a:pt x="2976057" y="516679"/>
                      <a:pt x="2969022" y="521369"/>
                    </a:cubicBezTo>
                    <a:cubicBezTo>
                      <a:pt x="2961001" y="526716"/>
                      <a:pt x="2953820" y="533614"/>
                      <a:pt x="2944959" y="537411"/>
                    </a:cubicBezTo>
                    <a:cubicBezTo>
                      <a:pt x="2934827" y="541753"/>
                      <a:pt x="2923570" y="542758"/>
                      <a:pt x="2912875" y="545432"/>
                    </a:cubicBezTo>
                    <a:cubicBezTo>
                      <a:pt x="2904854" y="550779"/>
                      <a:pt x="2897434" y="557163"/>
                      <a:pt x="2888812" y="561474"/>
                    </a:cubicBezTo>
                    <a:cubicBezTo>
                      <a:pt x="2881249" y="565255"/>
                      <a:pt x="2871783" y="564805"/>
                      <a:pt x="2864748" y="569495"/>
                    </a:cubicBezTo>
                    <a:cubicBezTo>
                      <a:pt x="2811526" y="604976"/>
                      <a:pt x="2869111" y="583356"/>
                      <a:pt x="2816622" y="609600"/>
                    </a:cubicBezTo>
                    <a:cubicBezTo>
                      <a:pt x="2750205" y="642808"/>
                      <a:pt x="2837457" y="587689"/>
                      <a:pt x="2768496" y="633663"/>
                    </a:cubicBezTo>
                    <a:cubicBezTo>
                      <a:pt x="2763149" y="641684"/>
                      <a:pt x="2759271" y="650910"/>
                      <a:pt x="2752454" y="657727"/>
                    </a:cubicBezTo>
                    <a:cubicBezTo>
                      <a:pt x="2706106" y="704075"/>
                      <a:pt x="2750322" y="638696"/>
                      <a:pt x="2704327" y="697832"/>
                    </a:cubicBezTo>
                    <a:cubicBezTo>
                      <a:pt x="2692490" y="713051"/>
                      <a:pt x="2682938" y="729916"/>
                      <a:pt x="2672243" y="745958"/>
                    </a:cubicBezTo>
                    <a:lnTo>
                      <a:pt x="2592033" y="866274"/>
                    </a:lnTo>
                    <a:lnTo>
                      <a:pt x="2575990" y="890337"/>
                    </a:lnTo>
                    <a:cubicBezTo>
                      <a:pt x="2570643" y="898358"/>
                      <a:pt x="2566765" y="907583"/>
                      <a:pt x="2559948" y="914400"/>
                    </a:cubicBezTo>
                    <a:lnTo>
                      <a:pt x="2535885" y="938463"/>
                    </a:lnTo>
                    <a:cubicBezTo>
                      <a:pt x="2528452" y="960762"/>
                      <a:pt x="2528408" y="967931"/>
                      <a:pt x="2511822" y="986590"/>
                    </a:cubicBezTo>
                    <a:cubicBezTo>
                      <a:pt x="2496750" y="1003546"/>
                      <a:pt x="2476280" y="1015839"/>
                      <a:pt x="2463696" y="1034716"/>
                    </a:cubicBezTo>
                    <a:cubicBezTo>
                      <a:pt x="2453001" y="1050758"/>
                      <a:pt x="2437710" y="1064552"/>
                      <a:pt x="2431612" y="1082842"/>
                    </a:cubicBezTo>
                    <a:cubicBezTo>
                      <a:pt x="2417492" y="1125195"/>
                      <a:pt x="2428280" y="1099871"/>
                      <a:pt x="2391506" y="1155032"/>
                    </a:cubicBezTo>
                    <a:cubicBezTo>
                      <a:pt x="2386159" y="1163053"/>
                      <a:pt x="2383485" y="1173748"/>
                      <a:pt x="2375464" y="1179095"/>
                    </a:cubicBezTo>
                    <a:lnTo>
                      <a:pt x="2327338" y="1211179"/>
                    </a:lnTo>
                    <a:cubicBezTo>
                      <a:pt x="2310379" y="1236618"/>
                      <a:pt x="2299344" y="1256579"/>
                      <a:pt x="2271190" y="1275348"/>
                    </a:cubicBezTo>
                    <a:cubicBezTo>
                      <a:pt x="2263169" y="1280695"/>
                      <a:pt x="2254533" y="1285219"/>
                      <a:pt x="2247127" y="1291390"/>
                    </a:cubicBezTo>
                    <a:cubicBezTo>
                      <a:pt x="2238413" y="1298652"/>
                      <a:pt x="2232018" y="1308489"/>
                      <a:pt x="2223064" y="1315453"/>
                    </a:cubicBezTo>
                    <a:cubicBezTo>
                      <a:pt x="2207845" y="1327290"/>
                      <a:pt x="2174938" y="1347537"/>
                      <a:pt x="2174938" y="1347537"/>
                    </a:cubicBezTo>
                    <a:cubicBezTo>
                      <a:pt x="2128966" y="1416496"/>
                      <a:pt x="2190179" y="1335346"/>
                      <a:pt x="2134833" y="1379621"/>
                    </a:cubicBezTo>
                    <a:cubicBezTo>
                      <a:pt x="2127305" y="1385643"/>
                      <a:pt x="2126045" y="1397336"/>
                      <a:pt x="2118790" y="1403684"/>
                    </a:cubicBezTo>
                    <a:cubicBezTo>
                      <a:pt x="2104280" y="1416380"/>
                      <a:pt x="2084297" y="1422136"/>
                      <a:pt x="2070664" y="1435769"/>
                    </a:cubicBezTo>
                    <a:cubicBezTo>
                      <a:pt x="2062643" y="1443790"/>
                      <a:pt x="2055555" y="1452868"/>
                      <a:pt x="2046601" y="1459832"/>
                    </a:cubicBezTo>
                    <a:cubicBezTo>
                      <a:pt x="2031382" y="1471669"/>
                      <a:pt x="2014517" y="1481221"/>
                      <a:pt x="1998475" y="1491916"/>
                    </a:cubicBezTo>
                    <a:cubicBezTo>
                      <a:pt x="1990454" y="1497263"/>
                      <a:pt x="1981229" y="1501142"/>
                      <a:pt x="1974412" y="1507958"/>
                    </a:cubicBezTo>
                    <a:cubicBezTo>
                      <a:pt x="1951552" y="1530816"/>
                      <a:pt x="1964661" y="1519805"/>
                      <a:pt x="1934306" y="1540042"/>
                    </a:cubicBezTo>
                    <a:cubicBezTo>
                      <a:pt x="1926285" y="1550737"/>
                      <a:pt x="1921366" y="1564711"/>
                      <a:pt x="1910243" y="1572127"/>
                    </a:cubicBezTo>
                    <a:cubicBezTo>
                      <a:pt x="1805298" y="1642092"/>
                      <a:pt x="1903365" y="1549786"/>
                      <a:pt x="1838054" y="1604211"/>
                    </a:cubicBezTo>
                    <a:cubicBezTo>
                      <a:pt x="1829339" y="1611473"/>
                      <a:pt x="1822944" y="1621310"/>
                      <a:pt x="1813990" y="1628274"/>
                    </a:cubicBezTo>
                    <a:cubicBezTo>
                      <a:pt x="1798771" y="1640111"/>
                      <a:pt x="1781906" y="1649663"/>
                      <a:pt x="1765864" y="1660358"/>
                    </a:cubicBezTo>
                    <a:lnTo>
                      <a:pt x="1741801" y="1676400"/>
                    </a:lnTo>
                    <a:cubicBezTo>
                      <a:pt x="1733780" y="1681747"/>
                      <a:pt x="1726883" y="1689394"/>
                      <a:pt x="1717738" y="1692442"/>
                    </a:cubicBezTo>
                    <a:lnTo>
                      <a:pt x="1645548" y="1716505"/>
                    </a:lnTo>
                    <a:cubicBezTo>
                      <a:pt x="1637527" y="1719179"/>
                      <a:pt x="1628520" y="1719837"/>
                      <a:pt x="1621485" y="1724527"/>
                    </a:cubicBezTo>
                    <a:cubicBezTo>
                      <a:pt x="1613464" y="1729874"/>
                      <a:pt x="1606283" y="1736772"/>
                      <a:pt x="1597422" y="1740569"/>
                    </a:cubicBezTo>
                    <a:cubicBezTo>
                      <a:pt x="1561443" y="1755989"/>
                      <a:pt x="1572493" y="1741002"/>
                      <a:pt x="1541275" y="1756611"/>
                    </a:cubicBezTo>
                    <a:cubicBezTo>
                      <a:pt x="1532653" y="1760922"/>
                      <a:pt x="1526021" y="1768738"/>
                      <a:pt x="1517212" y="1772653"/>
                    </a:cubicBezTo>
                    <a:cubicBezTo>
                      <a:pt x="1470868" y="1793250"/>
                      <a:pt x="1455895" y="1787745"/>
                      <a:pt x="1404917" y="1804737"/>
                    </a:cubicBezTo>
                    <a:cubicBezTo>
                      <a:pt x="1388875" y="1810084"/>
                      <a:pt x="1373195" y="1816678"/>
                      <a:pt x="1356790" y="1820779"/>
                    </a:cubicBezTo>
                    <a:cubicBezTo>
                      <a:pt x="1346095" y="1823453"/>
                      <a:pt x="1335265" y="1825632"/>
                      <a:pt x="1324706" y="1828800"/>
                    </a:cubicBezTo>
                    <a:cubicBezTo>
                      <a:pt x="1308509" y="1833659"/>
                      <a:pt x="1293161" y="1841526"/>
                      <a:pt x="1276580" y="1844842"/>
                    </a:cubicBezTo>
                    <a:cubicBezTo>
                      <a:pt x="1263212" y="1847516"/>
                      <a:pt x="1249701" y="1849556"/>
                      <a:pt x="1236475" y="1852863"/>
                    </a:cubicBezTo>
                    <a:cubicBezTo>
                      <a:pt x="1228273" y="1854914"/>
                      <a:pt x="1220703" y="1859226"/>
                      <a:pt x="1212412" y="1860884"/>
                    </a:cubicBezTo>
                    <a:cubicBezTo>
                      <a:pt x="1193873" y="1864592"/>
                      <a:pt x="1174980" y="1866231"/>
                      <a:pt x="1156264" y="1868905"/>
                    </a:cubicBezTo>
                    <a:cubicBezTo>
                      <a:pt x="1087688" y="1891765"/>
                      <a:pt x="1124917" y="1882851"/>
                      <a:pt x="1043969" y="1892969"/>
                    </a:cubicBezTo>
                    <a:cubicBezTo>
                      <a:pt x="992247" y="1910210"/>
                      <a:pt x="1041741" y="1895579"/>
                      <a:pt x="947717" y="1909011"/>
                    </a:cubicBezTo>
                    <a:cubicBezTo>
                      <a:pt x="844706" y="1923727"/>
                      <a:pt x="975945" y="1925477"/>
                      <a:pt x="763233" y="1933074"/>
                    </a:cubicBezTo>
                    <a:lnTo>
                      <a:pt x="538643" y="1941095"/>
                    </a:lnTo>
                    <a:cubicBezTo>
                      <a:pt x="459918" y="1967337"/>
                      <a:pt x="573962" y="1931667"/>
                      <a:pt x="370201" y="1957137"/>
                    </a:cubicBezTo>
                    <a:cubicBezTo>
                      <a:pt x="315017" y="1964035"/>
                      <a:pt x="334955" y="1970750"/>
                      <a:pt x="298012" y="1989221"/>
                    </a:cubicBezTo>
                    <a:cubicBezTo>
                      <a:pt x="290449" y="1993002"/>
                      <a:pt x="281969" y="1994568"/>
                      <a:pt x="273948" y="1997242"/>
                    </a:cubicBezTo>
                    <a:cubicBezTo>
                      <a:pt x="265927" y="2002589"/>
                      <a:pt x="258507" y="2008973"/>
                      <a:pt x="249885" y="2013284"/>
                    </a:cubicBezTo>
                    <a:cubicBezTo>
                      <a:pt x="242323" y="2017065"/>
                      <a:pt x="233072" y="2016955"/>
                      <a:pt x="225822" y="2021305"/>
                    </a:cubicBezTo>
                    <a:cubicBezTo>
                      <a:pt x="219337" y="2025196"/>
                      <a:pt x="216072" y="2033153"/>
                      <a:pt x="209780" y="2037348"/>
                    </a:cubicBezTo>
                    <a:cubicBezTo>
                      <a:pt x="199831" y="2043981"/>
                      <a:pt x="187426" y="2046440"/>
                      <a:pt x="177696" y="2053390"/>
                    </a:cubicBezTo>
                    <a:cubicBezTo>
                      <a:pt x="168465" y="2059983"/>
                      <a:pt x="162587" y="2070489"/>
                      <a:pt x="153633" y="2077453"/>
                    </a:cubicBezTo>
                    <a:cubicBezTo>
                      <a:pt x="111268" y="2110403"/>
                      <a:pt x="110196" y="2099096"/>
                      <a:pt x="81443" y="2133600"/>
                    </a:cubicBezTo>
                    <a:cubicBezTo>
                      <a:pt x="75272" y="2141006"/>
                      <a:pt x="72218" y="2150846"/>
                      <a:pt x="65401" y="2157663"/>
                    </a:cubicBezTo>
                    <a:cubicBezTo>
                      <a:pt x="58584" y="2164480"/>
                      <a:pt x="48866" y="2167683"/>
                      <a:pt x="41338" y="2173705"/>
                    </a:cubicBezTo>
                    <a:cubicBezTo>
                      <a:pt x="35433" y="2178429"/>
                      <a:pt x="30643" y="2184400"/>
                      <a:pt x="25296" y="2189748"/>
                    </a:cubicBezTo>
                    <a:cubicBezTo>
                      <a:pt x="22622" y="2197769"/>
                      <a:pt x="21056" y="2206249"/>
                      <a:pt x="17275" y="2213811"/>
                    </a:cubicBezTo>
                    <a:cubicBezTo>
                      <a:pt x="12964" y="2222433"/>
                      <a:pt x="-4789" y="2230346"/>
                      <a:pt x="1233" y="2237874"/>
                    </a:cubicBezTo>
                    <a:cubicBezTo>
                      <a:pt x="6115" y="2243977"/>
                      <a:pt x="67964" y="2258567"/>
                      <a:pt x="81443" y="2261937"/>
                    </a:cubicBezTo>
                    <a:cubicBezTo>
                      <a:pt x="158980" y="2259263"/>
                      <a:pt x="236613" y="2258609"/>
                      <a:pt x="314054" y="2253916"/>
                    </a:cubicBezTo>
                    <a:cubicBezTo>
                      <a:pt x="325058" y="2253249"/>
                      <a:pt x="336006" y="2250237"/>
                      <a:pt x="346138" y="2245895"/>
                    </a:cubicBezTo>
                    <a:cubicBezTo>
                      <a:pt x="354999" y="2242098"/>
                      <a:pt x="361392" y="2233768"/>
                      <a:pt x="370201" y="2229853"/>
                    </a:cubicBezTo>
                    <a:cubicBezTo>
                      <a:pt x="385653" y="2222985"/>
                      <a:pt x="402285" y="2219158"/>
                      <a:pt x="418327" y="2213811"/>
                    </a:cubicBezTo>
                    <a:lnTo>
                      <a:pt x="442390" y="2205790"/>
                    </a:lnTo>
                    <a:lnTo>
                      <a:pt x="466454" y="2197769"/>
                    </a:lnTo>
                    <a:cubicBezTo>
                      <a:pt x="482496" y="2187074"/>
                      <a:pt x="495875" y="2170360"/>
                      <a:pt x="514580" y="2165684"/>
                    </a:cubicBezTo>
                    <a:cubicBezTo>
                      <a:pt x="535969" y="2160337"/>
                      <a:pt x="557832" y="2156614"/>
                      <a:pt x="578748" y="2149642"/>
                    </a:cubicBezTo>
                    <a:cubicBezTo>
                      <a:pt x="605544" y="2140710"/>
                      <a:pt x="604682" y="2140314"/>
                      <a:pt x="634896" y="2133600"/>
                    </a:cubicBezTo>
                    <a:cubicBezTo>
                      <a:pt x="648204" y="2130643"/>
                      <a:pt x="661488" y="2127381"/>
                      <a:pt x="675001" y="2125579"/>
                    </a:cubicBezTo>
                    <a:cubicBezTo>
                      <a:pt x="701636" y="2122028"/>
                      <a:pt x="728519" y="2120638"/>
                      <a:pt x="755212" y="2117558"/>
                    </a:cubicBezTo>
                    <a:cubicBezTo>
                      <a:pt x="872594" y="2104014"/>
                      <a:pt x="851243" y="2106900"/>
                      <a:pt x="931675" y="2093495"/>
                    </a:cubicBezTo>
                    <a:cubicBezTo>
                      <a:pt x="939696" y="2090821"/>
                      <a:pt x="947447" y="2087132"/>
                      <a:pt x="955738" y="2085474"/>
                    </a:cubicBezTo>
                    <a:cubicBezTo>
                      <a:pt x="990865" y="2078449"/>
                      <a:pt x="1050709" y="2073881"/>
                      <a:pt x="1084075" y="2069432"/>
                    </a:cubicBezTo>
                    <a:cubicBezTo>
                      <a:pt x="1100196" y="2067283"/>
                      <a:pt x="1116063" y="2063428"/>
                      <a:pt x="1132201" y="2061411"/>
                    </a:cubicBezTo>
                    <a:cubicBezTo>
                      <a:pt x="1180250" y="2055405"/>
                      <a:pt x="1276580" y="2045369"/>
                      <a:pt x="1276580" y="2045369"/>
                    </a:cubicBezTo>
                    <a:cubicBezTo>
                      <a:pt x="1287275" y="2042695"/>
                      <a:pt x="1297818" y="2039320"/>
                      <a:pt x="1308664" y="2037348"/>
                    </a:cubicBezTo>
                    <a:cubicBezTo>
                      <a:pt x="1371158" y="2025986"/>
                      <a:pt x="1349134" y="2034952"/>
                      <a:pt x="1396896" y="2021305"/>
                    </a:cubicBezTo>
                    <a:cubicBezTo>
                      <a:pt x="1405026" y="2018982"/>
                      <a:pt x="1412829" y="2015607"/>
                      <a:pt x="1420959" y="2013284"/>
                    </a:cubicBezTo>
                    <a:cubicBezTo>
                      <a:pt x="1431559" y="2010256"/>
                      <a:pt x="1442484" y="2008431"/>
                      <a:pt x="1453043" y="2005263"/>
                    </a:cubicBezTo>
                    <a:cubicBezTo>
                      <a:pt x="1469240" y="2000404"/>
                      <a:pt x="1485127" y="1994568"/>
                      <a:pt x="1501169" y="1989221"/>
                    </a:cubicBezTo>
                    <a:cubicBezTo>
                      <a:pt x="1509190" y="1986547"/>
                      <a:pt x="1516942" y="1982858"/>
                      <a:pt x="1525233" y="1981200"/>
                    </a:cubicBezTo>
                    <a:cubicBezTo>
                      <a:pt x="1538601" y="1978526"/>
                      <a:pt x="1552185" y="1976766"/>
                      <a:pt x="1565338" y="1973179"/>
                    </a:cubicBezTo>
                    <a:cubicBezTo>
                      <a:pt x="1581652" y="1968730"/>
                      <a:pt x="1597059" y="1961238"/>
                      <a:pt x="1613464" y="1957137"/>
                    </a:cubicBezTo>
                    <a:lnTo>
                      <a:pt x="1677633" y="1941095"/>
                    </a:lnTo>
                    <a:cubicBezTo>
                      <a:pt x="1688328" y="1938421"/>
                      <a:pt x="1699259" y="1936560"/>
                      <a:pt x="1709717" y="1933074"/>
                    </a:cubicBezTo>
                    <a:cubicBezTo>
                      <a:pt x="1725759" y="1927727"/>
                      <a:pt x="1742718" y="1924594"/>
                      <a:pt x="1757843" y="1917032"/>
                    </a:cubicBezTo>
                    <a:cubicBezTo>
                      <a:pt x="1768538" y="1911685"/>
                      <a:pt x="1778731" y="1905188"/>
                      <a:pt x="1789927" y="1900990"/>
                    </a:cubicBezTo>
                    <a:cubicBezTo>
                      <a:pt x="1800249" y="1897119"/>
                      <a:pt x="1811412" y="1895998"/>
                      <a:pt x="1822012" y="1892969"/>
                    </a:cubicBezTo>
                    <a:cubicBezTo>
                      <a:pt x="1830142" y="1890646"/>
                      <a:pt x="1838054" y="1887622"/>
                      <a:pt x="1846075" y="1884948"/>
                    </a:cubicBezTo>
                    <a:cubicBezTo>
                      <a:pt x="1854096" y="1879600"/>
                      <a:pt x="1861329" y="1872820"/>
                      <a:pt x="1870138" y="1868905"/>
                    </a:cubicBezTo>
                    <a:cubicBezTo>
                      <a:pt x="1885590" y="1862037"/>
                      <a:pt x="1918264" y="1852863"/>
                      <a:pt x="1918264" y="1852863"/>
                    </a:cubicBezTo>
                    <a:cubicBezTo>
                      <a:pt x="1925535" y="1847410"/>
                      <a:pt x="1962679" y="1818624"/>
                      <a:pt x="1974412" y="1812758"/>
                    </a:cubicBezTo>
                    <a:cubicBezTo>
                      <a:pt x="1981974" y="1808977"/>
                      <a:pt x="1991084" y="1808843"/>
                      <a:pt x="1998475" y="1804737"/>
                    </a:cubicBezTo>
                    <a:lnTo>
                      <a:pt x="2070664" y="1756611"/>
                    </a:lnTo>
                    <a:lnTo>
                      <a:pt x="2094727" y="1740569"/>
                    </a:lnTo>
                    <a:cubicBezTo>
                      <a:pt x="2102748" y="1735222"/>
                      <a:pt x="2111973" y="1731344"/>
                      <a:pt x="2118790" y="1724527"/>
                    </a:cubicBezTo>
                    <a:cubicBezTo>
                      <a:pt x="2148466" y="1694851"/>
                      <a:pt x="2128540" y="1712679"/>
                      <a:pt x="2182959" y="1676400"/>
                    </a:cubicBezTo>
                    <a:cubicBezTo>
                      <a:pt x="2190980" y="1671053"/>
                      <a:pt x="2200205" y="1667175"/>
                      <a:pt x="2207022" y="1660358"/>
                    </a:cubicBezTo>
                    <a:cubicBezTo>
                      <a:pt x="2237064" y="1630316"/>
                      <a:pt x="2220324" y="1639882"/>
                      <a:pt x="2255148" y="1628274"/>
                    </a:cubicBezTo>
                    <a:cubicBezTo>
                      <a:pt x="2263169" y="1620253"/>
                      <a:pt x="2269773" y="1610503"/>
                      <a:pt x="2279212" y="1604211"/>
                    </a:cubicBezTo>
                    <a:cubicBezTo>
                      <a:pt x="2286247" y="1599521"/>
                      <a:pt x="2296673" y="1601472"/>
                      <a:pt x="2303275" y="1596190"/>
                    </a:cubicBezTo>
                    <a:cubicBezTo>
                      <a:pt x="2355108" y="1554724"/>
                      <a:pt x="2282894" y="1584269"/>
                      <a:pt x="2343380" y="1564105"/>
                    </a:cubicBezTo>
                    <a:cubicBezTo>
                      <a:pt x="2387412" y="1498058"/>
                      <a:pt x="2329842" y="1573743"/>
                      <a:pt x="2383485" y="1532021"/>
                    </a:cubicBezTo>
                    <a:cubicBezTo>
                      <a:pt x="2401393" y="1518093"/>
                      <a:pt x="2419027" y="1502772"/>
                      <a:pt x="2431612" y="1483895"/>
                    </a:cubicBezTo>
                    <a:cubicBezTo>
                      <a:pt x="2436959" y="1475874"/>
                      <a:pt x="2440837" y="1466649"/>
                      <a:pt x="2447654" y="1459832"/>
                    </a:cubicBezTo>
                    <a:cubicBezTo>
                      <a:pt x="2454471" y="1453015"/>
                      <a:pt x="2463696" y="1449137"/>
                      <a:pt x="2471717" y="1443790"/>
                    </a:cubicBezTo>
                    <a:cubicBezTo>
                      <a:pt x="2474391" y="1435769"/>
                      <a:pt x="2475388" y="1426977"/>
                      <a:pt x="2479738" y="1419727"/>
                    </a:cubicBezTo>
                    <a:cubicBezTo>
                      <a:pt x="2483629" y="1413242"/>
                      <a:pt x="2491243" y="1409734"/>
                      <a:pt x="2495780" y="1403684"/>
                    </a:cubicBezTo>
                    <a:cubicBezTo>
                      <a:pt x="2507348" y="1388260"/>
                      <a:pt x="2517169" y="1371600"/>
                      <a:pt x="2527864" y="1355558"/>
                    </a:cubicBezTo>
                    <a:lnTo>
                      <a:pt x="2543906" y="1331495"/>
                    </a:lnTo>
                    <a:cubicBezTo>
                      <a:pt x="2549253" y="1323474"/>
                      <a:pt x="2551927" y="1312779"/>
                      <a:pt x="2559948" y="1307432"/>
                    </a:cubicBezTo>
                    <a:lnTo>
                      <a:pt x="2584012" y="1291390"/>
                    </a:lnTo>
                    <a:cubicBezTo>
                      <a:pt x="2586686" y="1283369"/>
                      <a:pt x="2587683" y="1274577"/>
                      <a:pt x="2592033" y="1267327"/>
                    </a:cubicBezTo>
                    <a:cubicBezTo>
                      <a:pt x="2595924" y="1260842"/>
                      <a:pt x="2603351" y="1257189"/>
                      <a:pt x="2608075" y="1251284"/>
                    </a:cubicBezTo>
                    <a:cubicBezTo>
                      <a:pt x="2652738" y="1195454"/>
                      <a:pt x="2591026" y="1260312"/>
                      <a:pt x="2648180" y="1203158"/>
                    </a:cubicBezTo>
                    <a:cubicBezTo>
                      <a:pt x="2668341" y="1142675"/>
                      <a:pt x="2641145" y="1217228"/>
                      <a:pt x="2672243" y="1155032"/>
                    </a:cubicBezTo>
                    <a:cubicBezTo>
                      <a:pt x="2676024" y="1147470"/>
                      <a:pt x="2676158" y="1138360"/>
                      <a:pt x="2680264" y="1130969"/>
                    </a:cubicBezTo>
                    <a:cubicBezTo>
                      <a:pt x="2707788" y="1081426"/>
                      <a:pt x="2701259" y="1090234"/>
                      <a:pt x="2736412" y="1066800"/>
                    </a:cubicBezTo>
                    <a:cubicBezTo>
                      <a:pt x="2765822" y="1022684"/>
                      <a:pt x="2736412" y="1060116"/>
                      <a:pt x="2776517" y="1026695"/>
                    </a:cubicBezTo>
                    <a:cubicBezTo>
                      <a:pt x="2785231" y="1019433"/>
                      <a:pt x="2791626" y="1009596"/>
                      <a:pt x="2800580" y="1002632"/>
                    </a:cubicBezTo>
                    <a:cubicBezTo>
                      <a:pt x="2815799" y="990795"/>
                      <a:pt x="2848706" y="970548"/>
                      <a:pt x="2848706" y="970548"/>
                    </a:cubicBezTo>
                    <a:cubicBezTo>
                      <a:pt x="2855219" y="974890"/>
                      <a:pt x="2884656" y="992243"/>
                      <a:pt x="2888812" y="1002632"/>
                    </a:cubicBezTo>
                    <a:cubicBezTo>
                      <a:pt x="2897001" y="1023103"/>
                      <a:pt x="2897882" y="1045884"/>
                      <a:pt x="2904854" y="1066800"/>
                    </a:cubicBezTo>
                    <a:lnTo>
                      <a:pt x="2912875" y="1090863"/>
                    </a:lnTo>
                    <a:cubicBezTo>
                      <a:pt x="2915549" y="1114926"/>
                      <a:pt x="2917472" y="1139085"/>
                      <a:pt x="2920896" y="1163053"/>
                    </a:cubicBezTo>
                    <a:cubicBezTo>
                      <a:pt x="2929441" y="1222871"/>
                      <a:pt x="2928917" y="1186173"/>
                      <a:pt x="2928917" y="1211179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13" name="Freihandform: Form 412">
                <a:extLst>
                  <a:ext uri="{FF2B5EF4-FFF2-40B4-BE49-F238E27FC236}">
                    <a16:creationId xmlns:a16="http://schemas.microsoft.com/office/drawing/2014/main" id="{3244ECF6-0A92-4CAF-951D-6A5E0F54E14F}"/>
                  </a:ext>
                </a:extLst>
              </p:cNvPr>
              <p:cNvSpPr/>
              <p:nvPr/>
            </p:nvSpPr>
            <p:spPr>
              <a:xfrm>
                <a:off x="5710989" y="3457074"/>
                <a:ext cx="248653" cy="505335"/>
              </a:xfrm>
              <a:custGeom>
                <a:avLst/>
                <a:gdLst>
                  <a:gd name="connsiteX0" fmla="*/ 0 w 248653"/>
                  <a:gd name="connsiteY0" fmla="*/ 0 h 505335"/>
                  <a:gd name="connsiteX1" fmla="*/ 16043 w 248653"/>
                  <a:gd name="connsiteY1" fmla="*/ 112294 h 505335"/>
                  <a:gd name="connsiteX2" fmla="*/ 32085 w 248653"/>
                  <a:gd name="connsiteY2" fmla="*/ 168442 h 505335"/>
                  <a:gd name="connsiteX3" fmla="*/ 40106 w 248653"/>
                  <a:gd name="connsiteY3" fmla="*/ 208547 h 505335"/>
                  <a:gd name="connsiteX4" fmla="*/ 48127 w 248653"/>
                  <a:gd name="connsiteY4" fmla="*/ 240631 h 505335"/>
                  <a:gd name="connsiteX5" fmla="*/ 72190 w 248653"/>
                  <a:gd name="connsiteY5" fmla="*/ 328863 h 505335"/>
                  <a:gd name="connsiteX6" fmla="*/ 104274 w 248653"/>
                  <a:gd name="connsiteY6" fmla="*/ 376989 h 505335"/>
                  <a:gd name="connsiteX7" fmla="*/ 120316 w 248653"/>
                  <a:gd name="connsiteY7" fmla="*/ 401052 h 505335"/>
                  <a:gd name="connsiteX8" fmla="*/ 128337 w 248653"/>
                  <a:gd name="connsiteY8" fmla="*/ 425115 h 505335"/>
                  <a:gd name="connsiteX9" fmla="*/ 192506 w 248653"/>
                  <a:gd name="connsiteY9" fmla="*/ 473242 h 505335"/>
                  <a:gd name="connsiteX10" fmla="*/ 248653 w 248653"/>
                  <a:gd name="connsiteY10" fmla="*/ 505326 h 505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8653" h="505335">
                    <a:moveTo>
                      <a:pt x="0" y="0"/>
                    </a:moveTo>
                    <a:cubicBezTo>
                      <a:pt x="5348" y="37431"/>
                      <a:pt x="4086" y="76423"/>
                      <a:pt x="16043" y="112294"/>
                    </a:cubicBezTo>
                    <a:cubicBezTo>
                      <a:pt x="24975" y="139090"/>
                      <a:pt x="25371" y="138228"/>
                      <a:pt x="32085" y="168442"/>
                    </a:cubicBezTo>
                    <a:cubicBezTo>
                      <a:pt x="35042" y="181750"/>
                      <a:pt x="37149" y="195239"/>
                      <a:pt x="40106" y="208547"/>
                    </a:cubicBezTo>
                    <a:cubicBezTo>
                      <a:pt x="42497" y="219308"/>
                      <a:pt x="45736" y="229870"/>
                      <a:pt x="48127" y="240631"/>
                    </a:cubicBezTo>
                    <a:cubicBezTo>
                      <a:pt x="53149" y="263231"/>
                      <a:pt x="59669" y="310082"/>
                      <a:pt x="72190" y="328863"/>
                    </a:cubicBezTo>
                    <a:lnTo>
                      <a:pt x="104274" y="376989"/>
                    </a:lnTo>
                    <a:cubicBezTo>
                      <a:pt x="109621" y="385010"/>
                      <a:pt x="117268" y="391907"/>
                      <a:pt x="120316" y="401052"/>
                    </a:cubicBezTo>
                    <a:cubicBezTo>
                      <a:pt x="122990" y="409073"/>
                      <a:pt x="123423" y="418235"/>
                      <a:pt x="128337" y="425115"/>
                    </a:cubicBezTo>
                    <a:cubicBezTo>
                      <a:pt x="155819" y="463590"/>
                      <a:pt x="157216" y="452068"/>
                      <a:pt x="192506" y="473242"/>
                    </a:cubicBezTo>
                    <a:cubicBezTo>
                      <a:pt x="248451" y="506809"/>
                      <a:pt x="220576" y="505326"/>
                      <a:pt x="248653" y="505326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14" name="Freihandform: Form 413">
                <a:extLst>
                  <a:ext uri="{FF2B5EF4-FFF2-40B4-BE49-F238E27FC236}">
                    <a16:creationId xmlns:a16="http://schemas.microsoft.com/office/drawing/2014/main" id="{92634C85-8821-4C34-9441-5FF525906B8E}"/>
                  </a:ext>
                </a:extLst>
              </p:cNvPr>
              <p:cNvSpPr/>
              <p:nvPr/>
            </p:nvSpPr>
            <p:spPr>
              <a:xfrm>
                <a:off x="6553200" y="3416968"/>
                <a:ext cx="3120189" cy="1371600"/>
              </a:xfrm>
              <a:custGeom>
                <a:avLst/>
                <a:gdLst>
                  <a:gd name="connsiteX0" fmla="*/ 0 w 3120189"/>
                  <a:gd name="connsiteY0" fmla="*/ 0 h 1371600"/>
                  <a:gd name="connsiteX1" fmla="*/ 40105 w 3120189"/>
                  <a:gd name="connsiteY1" fmla="*/ 8021 h 1371600"/>
                  <a:gd name="connsiteX2" fmla="*/ 56147 w 3120189"/>
                  <a:gd name="connsiteY2" fmla="*/ 24064 h 1371600"/>
                  <a:gd name="connsiteX3" fmla="*/ 80211 w 3120189"/>
                  <a:gd name="connsiteY3" fmla="*/ 32085 h 1371600"/>
                  <a:gd name="connsiteX4" fmla="*/ 128337 w 3120189"/>
                  <a:gd name="connsiteY4" fmla="*/ 64169 h 1371600"/>
                  <a:gd name="connsiteX5" fmla="*/ 152400 w 3120189"/>
                  <a:gd name="connsiteY5" fmla="*/ 80211 h 1371600"/>
                  <a:gd name="connsiteX6" fmla="*/ 168442 w 3120189"/>
                  <a:gd name="connsiteY6" fmla="*/ 104274 h 1371600"/>
                  <a:gd name="connsiteX7" fmla="*/ 192505 w 3120189"/>
                  <a:gd name="connsiteY7" fmla="*/ 120316 h 1371600"/>
                  <a:gd name="connsiteX8" fmla="*/ 232611 w 3120189"/>
                  <a:gd name="connsiteY8" fmla="*/ 160421 h 1371600"/>
                  <a:gd name="connsiteX9" fmla="*/ 248653 w 3120189"/>
                  <a:gd name="connsiteY9" fmla="*/ 176464 h 1371600"/>
                  <a:gd name="connsiteX10" fmla="*/ 280737 w 3120189"/>
                  <a:gd name="connsiteY10" fmla="*/ 224590 h 1371600"/>
                  <a:gd name="connsiteX11" fmla="*/ 304800 w 3120189"/>
                  <a:gd name="connsiteY11" fmla="*/ 248653 h 1371600"/>
                  <a:gd name="connsiteX12" fmla="*/ 336884 w 3120189"/>
                  <a:gd name="connsiteY12" fmla="*/ 296779 h 1371600"/>
                  <a:gd name="connsiteX13" fmla="*/ 368968 w 3120189"/>
                  <a:gd name="connsiteY13" fmla="*/ 352927 h 1371600"/>
                  <a:gd name="connsiteX14" fmla="*/ 409074 w 3120189"/>
                  <a:gd name="connsiteY14" fmla="*/ 385011 h 1371600"/>
                  <a:gd name="connsiteX15" fmla="*/ 433137 w 3120189"/>
                  <a:gd name="connsiteY15" fmla="*/ 409074 h 1371600"/>
                  <a:gd name="connsiteX16" fmla="*/ 505326 w 3120189"/>
                  <a:gd name="connsiteY16" fmla="*/ 449179 h 1371600"/>
                  <a:gd name="connsiteX17" fmla="*/ 529389 w 3120189"/>
                  <a:gd name="connsiteY17" fmla="*/ 473243 h 1371600"/>
                  <a:gd name="connsiteX18" fmla="*/ 585537 w 3120189"/>
                  <a:gd name="connsiteY18" fmla="*/ 505327 h 1371600"/>
                  <a:gd name="connsiteX19" fmla="*/ 609600 w 3120189"/>
                  <a:gd name="connsiteY19" fmla="*/ 521369 h 1371600"/>
                  <a:gd name="connsiteX20" fmla="*/ 633663 w 3120189"/>
                  <a:gd name="connsiteY20" fmla="*/ 529390 h 1371600"/>
                  <a:gd name="connsiteX21" fmla="*/ 657726 w 3120189"/>
                  <a:gd name="connsiteY21" fmla="*/ 545432 h 1371600"/>
                  <a:gd name="connsiteX22" fmla="*/ 705853 w 3120189"/>
                  <a:gd name="connsiteY22" fmla="*/ 561474 h 1371600"/>
                  <a:gd name="connsiteX23" fmla="*/ 729916 w 3120189"/>
                  <a:gd name="connsiteY23" fmla="*/ 569495 h 1371600"/>
                  <a:gd name="connsiteX24" fmla="*/ 802105 w 3120189"/>
                  <a:gd name="connsiteY24" fmla="*/ 585537 h 1371600"/>
                  <a:gd name="connsiteX25" fmla="*/ 850232 w 3120189"/>
                  <a:gd name="connsiteY25" fmla="*/ 593558 h 1371600"/>
                  <a:gd name="connsiteX26" fmla="*/ 1171074 w 3120189"/>
                  <a:gd name="connsiteY26" fmla="*/ 601579 h 1371600"/>
                  <a:gd name="connsiteX27" fmla="*/ 1395663 w 3120189"/>
                  <a:gd name="connsiteY27" fmla="*/ 617621 h 1371600"/>
                  <a:gd name="connsiteX28" fmla="*/ 1499937 w 3120189"/>
                  <a:gd name="connsiteY28" fmla="*/ 633664 h 1371600"/>
                  <a:gd name="connsiteX29" fmla="*/ 1532021 w 3120189"/>
                  <a:gd name="connsiteY29" fmla="*/ 641685 h 1371600"/>
                  <a:gd name="connsiteX30" fmla="*/ 1676400 w 3120189"/>
                  <a:gd name="connsiteY30" fmla="*/ 657727 h 1371600"/>
                  <a:gd name="connsiteX31" fmla="*/ 1708484 w 3120189"/>
                  <a:gd name="connsiteY31" fmla="*/ 665748 h 1371600"/>
                  <a:gd name="connsiteX32" fmla="*/ 1812758 w 3120189"/>
                  <a:gd name="connsiteY32" fmla="*/ 681790 h 1371600"/>
                  <a:gd name="connsiteX33" fmla="*/ 1868905 w 3120189"/>
                  <a:gd name="connsiteY33" fmla="*/ 697832 h 1371600"/>
                  <a:gd name="connsiteX34" fmla="*/ 1949116 w 3120189"/>
                  <a:gd name="connsiteY34" fmla="*/ 721895 h 1371600"/>
                  <a:gd name="connsiteX35" fmla="*/ 1973179 w 3120189"/>
                  <a:gd name="connsiteY35" fmla="*/ 729916 h 1371600"/>
                  <a:gd name="connsiteX36" fmla="*/ 1997242 w 3120189"/>
                  <a:gd name="connsiteY36" fmla="*/ 753979 h 1371600"/>
                  <a:gd name="connsiteX37" fmla="*/ 2021305 w 3120189"/>
                  <a:gd name="connsiteY37" fmla="*/ 762000 h 1371600"/>
                  <a:gd name="connsiteX38" fmla="*/ 2061411 w 3120189"/>
                  <a:gd name="connsiteY38" fmla="*/ 802106 h 1371600"/>
                  <a:gd name="connsiteX39" fmla="*/ 2085474 w 3120189"/>
                  <a:gd name="connsiteY39" fmla="*/ 810127 h 1371600"/>
                  <a:gd name="connsiteX40" fmla="*/ 2133600 w 3120189"/>
                  <a:gd name="connsiteY40" fmla="*/ 842211 h 1371600"/>
                  <a:gd name="connsiteX41" fmla="*/ 2181726 w 3120189"/>
                  <a:gd name="connsiteY41" fmla="*/ 866274 h 1371600"/>
                  <a:gd name="connsiteX42" fmla="*/ 2221832 w 3120189"/>
                  <a:gd name="connsiteY42" fmla="*/ 898358 h 1371600"/>
                  <a:gd name="connsiteX43" fmla="*/ 2269958 w 3120189"/>
                  <a:gd name="connsiteY43" fmla="*/ 930443 h 1371600"/>
                  <a:gd name="connsiteX44" fmla="*/ 2326105 w 3120189"/>
                  <a:gd name="connsiteY44" fmla="*/ 946485 h 1371600"/>
                  <a:gd name="connsiteX45" fmla="*/ 2382253 w 3120189"/>
                  <a:gd name="connsiteY45" fmla="*/ 978569 h 1371600"/>
                  <a:gd name="connsiteX46" fmla="*/ 2406316 w 3120189"/>
                  <a:gd name="connsiteY46" fmla="*/ 1010653 h 1371600"/>
                  <a:gd name="connsiteX47" fmla="*/ 2446421 w 3120189"/>
                  <a:gd name="connsiteY47" fmla="*/ 1058779 h 1371600"/>
                  <a:gd name="connsiteX48" fmla="*/ 2494547 w 3120189"/>
                  <a:gd name="connsiteY48" fmla="*/ 1082843 h 1371600"/>
                  <a:gd name="connsiteX49" fmla="*/ 2518611 w 3120189"/>
                  <a:gd name="connsiteY49" fmla="*/ 1098885 h 1371600"/>
                  <a:gd name="connsiteX50" fmla="*/ 2558716 w 3120189"/>
                  <a:gd name="connsiteY50" fmla="*/ 1106906 h 1371600"/>
                  <a:gd name="connsiteX51" fmla="*/ 2582779 w 3120189"/>
                  <a:gd name="connsiteY51" fmla="*/ 1114927 h 1371600"/>
                  <a:gd name="connsiteX52" fmla="*/ 2719137 w 3120189"/>
                  <a:gd name="connsiteY52" fmla="*/ 1130969 h 1371600"/>
                  <a:gd name="connsiteX53" fmla="*/ 2767263 w 3120189"/>
                  <a:gd name="connsiteY53" fmla="*/ 1147011 h 1371600"/>
                  <a:gd name="connsiteX54" fmla="*/ 2815389 w 3120189"/>
                  <a:gd name="connsiteY54" fmla="*/ 1187116 h 1371600"/>
                  <a:gd name="connsiteX55" fmla="*/ 2839453 w 3120189"/>
                  <a:gd name="connsiteY55" fmla="*/ 1195137 h 1371600"/>
                  <a:gd name="connsiteX56" fmla="*/ 2887579 w 3120189"/>
                  <a:gd name="connsiteY56" fmla="*/ 1227221 h 1371600"/>
                  <a:gd name="connsiteX57" fmla="*/ 2951747 w 3120189"/>
                  <a:gd name="connsiteY57" fmla="*/ 1275348 h 1371600"/>
                  <a:gd name="connsiteX58" fmla="*/ 2975811 w 3120189"/>
                  <a:gd name="connsiteY58" fmla="*/ 1283369 h 1371600"/>
                  <a:gd name="connsiteX59" fmla="*/ 3048000 w 3120189"/>
                  <a:gd name="connsiteY59" fmla="*/ 1331495 h 1371600"/>
                  <a:gd name="connsiteX60" fmla="*/ 3072063 w 3120189"/>
                  <a:gd name="connsiteY60" fmla="*/ 1347537 h 1371600"/>
                  <a:gd name="connsiteX61" fmla="*/ 3096126 w 3120189"/>
                  <a:gd name="connsiteY61" fmla="*/ 1355558 h 1371600"/>
                  <a:gd name="connsiteX62" fmla="*/ 3120189 w 3120189"/>
                  <a:gd name="connsiteY62" fmla="*/ 137160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120189" h="1371600">
                    <a:moveTo>
                      <a:pt x="0" y="0"/>
                    </a:moveTo>
                    <a:cubicBezTo>
                      <a:pt x="13368" y="2674"/>
                      <a:pt x="27574" y="2650"/>
                      <a:pt x="40105" y="8021"/>
                    </a:cubicBezTo>
                    <a:cubicBezTo>
                      <a:pt x="47056" y="11000"/>
                      <a:pt x="49662" y="20173"/>
                      <a:pt x="56147" y="24064"/>
                    </a:cubicBezTo>
                    <a:cubicBezTo>
                      <a:pt x="63397" y="28414"/>
                      <a:pt x="72190" y="29411"/>
                      <a:pt x="80211" y="32085"/>
                    </a:cubicBezTo>
                    <a:lnTo>
                      <a:pt x="128337" y="64169"/>
                    </a:lnTo>
                    <a:lnTo>
                      <a:pt x="152400" y="80211"/>
                    </a:lnTo>
                    <a:cubicBezTo>
                      <a:pt x="157747" y="88232"/>
                      <a:pt x="161625" y="97457"/>
                      <a:pt x="168442" y="104274"/>
                    </a:cubicBezTo>
                    <a:cubicBezTo>
                      <a:pt x="175259" y="111091"/>
                      <a:pt x="185250" y="113968"/>
                      <a:pt x="192505" y="120316"/>
                    </a:cubicBezTo>
                    <a:cubicBezTo>
                      <a:pt x="206733" y="132766"/>
                      <a:pt x="219242" y="147052"/>
                      <a:pt x="232611" y="160421"/>
                    </a:cubicBezTo>
                    <a:cubicBezTo>
                      <a:pt x="237959" y="165769"/>
                      <a:pt x="244458" y="170172"/>
                      <a:pt x="248653" y="176464"/>
                    </a:cubicBezTo>
                    <a:cubicBezTo>
                      <a:pt x="259348" y="192506"/>
                      <a:pt x="267104" y="210957"/>
                      <a:pt x="280737" y="224590"/>
                    </a:cubicBezTo>
                    <a:cubicBezTo>
                      <a:pt x="288758" y="232611"/>
                      <a:pt x="297836" y="239699"/>
                      <a:pt x="304800" y="248653"/>
                    </a:cubicBezTo>
                    <a:cubicBezTo>
                      <a:pt x="316637" y="263872"/>
                      <a:pt x="328262" y="279534"/>
                      <a:pt x="336884" y="296779"/>
                    </a:cubicBezTo>
                    <a:cubicBezTo>
                      <a:pt x="347862" y="318735"/>
                      <a:pt x="353852" y="334032"/>
                      <a:pt x="368968" y="352927"/>
                    </a:cubicBezTo>
                    <a:cubicBezTo>
                      <a:pt x="387636" y="376261"/>
                      <a:pt x="384062" y="364168"/>
                      <a:pt x="409074" y="385011"/>
                    </a:cubicBezTo>
                    <a:cubicBezTo>
                      <a:pt x="417788" y="392273"/>
                      <a:pt x="424183" y="402110"/>
                      <a:pt x="433137" y="409074"/>
                    </a:cubicBezTo>
                    <a:cubicBezTo>
                      <a:pt x="474508" y="441251"/>
                      <a:pt x="469020" y="437077"/>
                      <a:pt x="505326" y="449179"/>
                    </a:cubicBezTo>
                    <a:cubicBezTo>
                      <a:pt x="513347" y="457200"/>
                      <a:pt x="520675" y="465981"/>
                      <a:pt x="529389" y="473243"/>
                    </a:cubicBezTo>
                    <a:cubicBezTo>
                      <a:pt x="550704" y="491006"/>
                      <a:pt x="560580" y="491066"/>
                      <a:pt x="585537" y="505327"/>
                    </a:cubicBezTo>
                    <a:cubicBezTo>
                      <a:pt x="593907" y="510110"/>
                      <a:pt x="600978" y="517058"/>
                      <a:pt x="609600" y="521369"/>
                    </a:cubicBezTo>
                    <a:cubicBezTo>
                      <a:pt x="617162" y="525150"/>
                      <a:pt x="626101" y="525609"/>
                      <a:pt x="633663" y="529390"/>
                    </a:cubicBezTo>
                    <a:cubicBezTo>
                      <a:pt x="642285" y="533701"/>
                      <a:pt x="648917" y="541517"/>
                      <a:pt x="657726" y="545432"/>
                    </a:cubicBezTo>
                    <a:cubicBezTo>
                      <a:pt x="673179" y="552300"/>
                      <a:pt x="689811" y="556127"/>
                      <a:pt x="705853" y="561474"/>
                    </a:cubicBezTo>
                    <a:cubicBezTo>
                      <a:pt x="713874" y="564148"/>
                      <a:pt x="721714" y="567444"/>
                      <a:pt x="729916" y="569495"/>
                    </a:cubicBezTo>
                    <a:cubicBezTo>
                      <a:pt x="764246" y="578078"/>
                      <a:pt x="764769" y="578749"/>
                      <a:pt x="802105" y="585537"/>
                    </a:cubicBezTo>
                    <a:cubicBezTo>
                      <a:pt x="818106" y="588446"/>
                      <a:pt x="833984" y="592852"/>
                      <a:pt x="850232" y="593558"/>
                    </a:cubicBezTo>
                    <a:cubicBezTo>
                      <a:pt x="957112" y="598205"/>
                      <a:pt x="1064127" y="598905"/>
                      <a:pt x="1171074" y="601579"/>
                    </a:cubicBezTo>
                    <a:cubicBezTo>
                      <a:pt x="1245937" y="606926"/>
                      <a:pt x="1322851" y="599416"/>
                      <a:pt x="1395663" y="617621"/>
                    </a:cubicBezTo>
                    <a:cubicBezTo>
                      <a:pt x="1451235" y="631516"/>
                      <a:pt x="1416791" y="624426"/>
                      <a:pt x="1499937" y="633664"/>
                    </a:cubicBezTo>
                    <a:cubicBezTo>
                      <a:pt x="1510632" y="636338"/>
                      <a:pt x="1521147" y="639873"/>
                      <a:pt x="1532021" y="641685"/>
                    </a:cubicBezTo>
                    <a:cubicBezTo>
                      <a:pt x="1566084" y="647362"/>
                      <a:pt x="1645505" y="654637"/>
                      <a:pt x="1676400" y="657727"/>
                    </a:cubicBezTo>
                    <a:cubicBezTo>
                      <a:pt x="1687095" y="660401"/>
                      <a:pt x="1697674" y="663586"/>
                      <a:pt x="1708484" y="665748"/>
                    </a:cubicBezTo>
                    <a:cubicBezTo>
                      <a:pt x="1786016" y="681254"/>
                      <a:pt x="1728007" y="666381"/>
                      <a:pt x="1812758" y="681790"/>
                    </a:cubicBezTo>
                    <a:cubicBezTo>
                      <a:pt x="1847236" y="688059"/>
                      <a:pt x="1838839" y="689242"/>
                      <a:pt x="1868905" y="697832"/>
                    </a:cubicBezTo>
                    <a:cubicBezTo>
                      <a:pt x="1953763" y="722077"/>
                      <a:pt x="1834743" y="683771"/>
                      <a:pt x="1949116" y="721895"/>
                    </a:cubicBezTo>
                    <a:lnTo>
                      <a:pt x="1973179" y="729916"/>
                    </a:lnTo>
                    <a:cubicBezTo>
                      <a:pt x="1981200" y="737937"/>
                      <a:pt x="1987804" y="747687"/>
                      <a:pt x="1997242" y="753979"/>
                    </a:cubicBezTo>
                    <a:cubicBezTo>
                      <a:pt x="2004277" y="758669"/>
                      <a:pt x="2014541" y="756927"/>
                      <a:pt x="2021305" y="762000"/>
                    </a:cubicBezTo>
                    <a:cubicBezTo>
                      <a:pt x="2036430" y="773344"/>
                      <a:pt x="2043475" y="796127"/>
                      <a:pt x="2061411" y="802106"/>
                    </a:cubicBezTo>
                    <a:cubicBezTo>
                      <a:pt x="2069432" y="804780"/>
                      <a:pt x="2078083" y="806021"/>
                      <a:pt x="2085474" y="810127"/>
                    </a:cubicBezTo>
                    <a:cubicBezTo>
                      <a:pt x="2102328" y="819490"/>
                      <a:pt x="2115309" y="836114"/>
                      <a:pt x="2133600" y="842211"/>
                    </a:cubicBezTo>
                    <a:cubicBezTo>
                      <a:pt x="2166808" y="853280"/>
                      <a:pt x="2150628" y="845542"/>
                      <a:pt x="2181726" y="866274"/>
                    </a:cubicBezTo>
                    <a:cubicBezTo>
                      <a:pt x="2211368" y="910737"/>
                      <a:pt x="2180808" y="875567"/>
                      <a:pt x="2221832" y="898358"/>
                    </a:cubicBezTo>
                    <a:cubicBezTo>
                      <a:pt x="2238686" y="907721"/>
                      <a:pt x="2251253" y="925767"/>
                      <a:pt x="2269958" y="930443"/>
                    </a:cubicBezTo>
                    <a:cubicBezTo>
                      <a:pt x="2286239" y="934513"/>
                      <a:pt x="2309995" y="939581"/>
                      <a:pt x="2326105" y="946485"/>
                    </a:cubicBezTo>
                    <a:cubicBezTo>
                      <a:pt x="2354598" y="958696"/>
                      <a:pt x="2358087" y="962459"/>
                      <a:pt x="2382253" y="978569"/>
                    </a:cubicBezTo>
                    <a:cubicBezTo>
                      <a:pt x="2390274" y="989264"/>
                      <a:pt x="2398546" y="999775"/>
                      <a:pt x="2406316" y="1010653"/>
                    </a:cubicBezTo>
                    <a:cubicBezTo>
                      <a:pt x="2424873" y="1036633"/>
                      <a:pt x="2419986" y="1036750"/>
                      <a:pt x="2446421" y="1058779"/>
                    </a:cubicBezTo>
                    <a:cubicBezTo>
                      <a:pt x="2480898" y="1087510"/>
                      <a:pt x="2458375" y="1064757"/>
                      <a:pt x="2494547" y="1082843"/>
                    </a:cubicBezTo>
                    <a:cubicBezTo>
                      <a:pt x="2503170" y="1087154"/>
                      <a:pt x="2509584" y="1095500"/>
                      <a:pt x="2518611" y="1098885"/>
                    </a:cubicBezTo>
                    <a:cubicBezTo>
                      <a:pt x="2531376" y="1103672"/>
                      <a:pt x="2545490" y="1103599"/>
                      <a:pt x="2558716" y="1106906"/>
                    </a:cubicBezTo>
                    <a:cubicBezTo>
                      <a:pt x="2566918" y="1108957"/>
                      <a:pt x="2574409" y="1113731"/>
                      <a:pt x="2582779" y="1114927"/>
                    </a:cubicBezTo>
                    <a:cubicBezTo>
                      <a:pt x="2628728" y="1121491"/>
                      <a:pt x="2674086" y="1119706"/>
                      <a:pt x="2719137" y="1130969"/>
                    </a:cubicBezTo>
                    <a:cubicBezTo>
                      <a:pt x="2735542" y="1135070"/>
                      <a:pt x="2767263" y="1147011"/>
                      <a:pt x="2767263" y="1147011"/>
                    </a:cubicBezTo>
                    <a:cubicBezTo>
                      <a:pt x="2785002" y="1164750"/>
                      <a:pt x="2793055" y="1175949"/>
                      <a:pt x="2815389" y="1187116"/>
                    </a:cubicBezTo>
                    <a:cubicBezTo>
                      <a:pt x="2822952" y="1190897"/>
                      <a:pt x="2831432" y="1192463"/>
                      <a:pt x="2839453" y="1195137"/>
                    </a:cubicBezTo>
                    <a:cubicBezTo>
                      <a:pt x="2855495" y="1205832"/>
                      <a:pt x="2873946" y="1213587"/>
                      <a:pt x="2887579" y="1227221"/>
                    </a:cubicBezTo>
                    <a:cubicBezTo>
                      <a:pt x="2906582" y="1246225"/>
                      <a:pt x="2924536" y="1266278"/>
                      <a:pt x="2951747" y="1275348"/>
                    </a:cubicBezTo>
                    <a:lnTo>
                      <a:pt x="2975811" y="1283369"/>
                    </a:lnTo>
                    <a:lnTo>
                      <a:pt x="3048000" y="1331495"/>
                    </a:lnTo>
                    <a:cubicBezTo>
                      <a:pt x="3056021" y="1336842"/>
                      <a:pt x="3062918" y="1344489"/>
                      <a:pt x="3072063" y="1347537"/>
                    </a:cubicBezTo>
                    <a:cubicBezTo>
                      <a:pt x="3080084" y="1350211"/>
                      <a:pt x="3088564" y="1351777"/>
                      <a:pt x="3096126" y="1355558"/>
                    </a:cubicBezTo>
                    <a:cubicBezTo>
                      <a:pt x="3104748" y="1359869"/>
                      <a:pt x="3120189" y="1371600"/>
                      <a:pt x="3120189" y="137160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15" name="Freihandform: Form 414">
                <a:extLst>
                  <a:ext uri="{FF2B5EF4-FFF2-40B4-BE49-F238E27FC236}">
                    <a16:creationId xmlns:a16="http://schemas.microsoft.com/office/drawing/2014/main" id="{C1DFE5DC-6BD7-44F2-98D9-2364D53A4931}"/>
                  </a:ext>
                </a:extLst>
              </p:cNvPr>
              <p:cNvSpPr/>
              <p:nvPr/>
            </p:nvSpPr>
            <p:spPr>
              <a:xfrm>
                <a:off x="8245642" y="2879558"/>
                <a:ext cx="1828800" cy="1868905"/>
              </a:xfrm>
              <a:custGeom>
                <a:avLst/>
                <a:gdLst>
                  <a:gd name="connsiteX0" fmla="*/ 0 w 1828800"/>
                  <a:gd name="connsiteY0" fmla="*/ 0 h 1868905"/>
                  <a:gd name="connsiteX1" fmla="*/ 64169 w 1828800"/>
                  <a:gd name="connsiteY1" fmla="*/ 40105 h 1868905"/>
                  <a:gd name="connsiteX2" fmla="*/ 96253 w 1828800"/>
                  <a:gd name="connsiteY2" fmla="*/ 88231 h 1868905"/>
                  <a:gd name="connsiteX3" fmla="*/ 112295 w 1828800"/>
                  <a:gd name="connsiteY3" fmla="*/ 112295 h 1868905"/>
                  <a:gd name="connsiteX4" fmla="*/ 136358 w 1828800"/>
                  <a:gd name="connsiteY4" fmla="*/ 224589 h 1868905"/>
                  <a:gd name="connsiteX5" fmla="*/ 152400 w 1828800"/>
                  <a:gd name="connsiteY5" fmla="*/ 328863 h 1868905"/>
                  <a:gd name="connsiteX6" fmla="*/ 160421 w 1828800"/>
                  <a:gd name="connsiteY6" fmla="*/ 352926 h 1868905"/>
                  <a:gd name="connsiteX7" fmla="*/ 176463 w 1828800"/>
                  <a:gd name="connsiteY7" fmla="*/ 409074 h 1868905"/>
                  <a:gd name="connsiteX8" fmla="*/ 192505 w 1828800"/>
                  <a:gd name="connsiteY8" fmla="*/ 441158 h 1868905"/>
                  <a:gd name="connsiteX9" fmla="*/ 224590 w 1828800"/>
                  <a:gd name="connsiteY9" fmla="*/ 505326 h 1868905"/>
                  <a:gd name="connsiteX10" fmla="*/ 248653 w 1828800"/>
                  <a:gd name="connsiteY10" fmla="*/ 553453 h 1868905"/>
                  <a:gd name="connsiteX11" fmla="*/ 256674 w 1828800"/>
                  <a:gd name="connsiteY11" fmla="*/ 577516 h 1868905"/>
                  <a:gd name="connsiteX12" fmla="*/ 280737 w 1828800"/>
                  <a:gd name="connsiteY12" fmla="*/ 593558 h 1868905"/>
                  <a:gd name="connsiteX13" fmla="*/ 304800 w 1828800"/>
                  <a:gd name="connsiteY13" fmla="*/ 617621 h 1868905"/>
                  <a:gd name="connsiteX14" fmla="*/ 320842 w 1828800"/>
                  <a:gd name="connsiteY14" fmla="*/ 641684 h 1868905"/>
                  <a:gd name="connsiteX15" fmla="*/ 368969 w 1828800"/>
                  <a:gd name="connsiteY15" fmla="*/ 673768 h 1868905"/>
                  <a:gd name="connsiteX16" fmla="*/ 433137 w 1828800"/>
                  <a:gd name="connsiteY16" fmla="*/ 721895 h 1868905"/>
                  <a:gd name="connsiteX17" fmla="*/ 489284 w 1828800"/>
                  <a:gd name="connsiteY17" fmla="*/ 762000 h 1868905"/>
                  <a:gd name="connsiteX18" fmla="*/ 513347 w 1828800"/>
                  <a:gd name="connsiteY18" fmla="*/ 770021 h 1868905"/>
                  <a:gd name="connsiteX19" fmla="*/ 561474 w 1828800"/>
                  <a:gd name="connsiteY19" fmla="*/ 802105 h 1868905"/>
                  <a:gd name="connsiteX20" fmla="*/ 617621 w 1828800"/>
                  <a:gd name="connsiteY20" fmla="*/ 842210 h 1868905"/>
                  <a:gd name="connsiteX21" fmla="*/ 657726 w 1828800"/>
                  <a:gd name="connsiteY21" fmla="*/ 882316 h 1868905"/>
                  <a:gd name="connsiteX22" fmla="*/ 673769 w 1828800"/>
                  <a:gd name="connsiteY22" fmla="*/ 898358 h 1868905"/>
                  <a:gd name="connsiteX23" fmla="*/ 729916 w 1828800"/>
                  <a:gd name="connsiteY23" fmla="*/ 970547 h 1868905"/>
                  <a:gd name="connsiteX24" fmla="*/ 745958 w 1828800"/>
                  <a:gd name="connsiteY24" fmla="*/ 994610 h 1868905"/>
                  <a:gd name="connsiteX25" fmla="*/ 762000 w 1828800"/>
                  <a:gd name="connsiteY25" fmla="*/ 1018674 h 1868905"/>
                  <a:gd name="connsiteX26" fmla="*/ 770021 w 1828800"/>
                  <a:gd name="connsiteY26" fmla="*/ 1050758 h 1868905"/>
                  <a:gd name="connsiteX27" fmla="*/ 786063 w 1828800"/>
                  <a:gd name="connsiteY27" fmla="*/ 1074821 h 1868905"/>
                  <a:gd name="connsiteX28" fmla="*/ 802105 w 1828800"/>
                  <a:gd name="connsiteY28" fmla="*/ 1106905 h 1868905"/>
                  <a:gd name="connsiteX29" fmla="*/ 858253 w 1828800"/>
                  <a:gd name="connsiteY29" fmla="*/ 1195137 h 1868905"/>
                  <a:gd name="connsiteX30" fmla="*/ 922421 w 1828800"/>
                  <a:gd name="connsiteY30" fmla="*/ 1211179 h 1868905"/>
                  <a:gd name="connsiteX31" fmla="*/ 970547 w 1828800"/>
                  <a:gd name="connsiteY31" fmla="*/ 1227221 h 1868905"/>
                  <a:gd name="connsiteX32" fmla="*/ 1066800 w 1828800"/>
                  <a:gd name="connsiteY32" fmla="*/ 1291389 h 1868905"/>
                  <a:gd name="connsiteX33" fmla="*/ 1090863 w 1828800"/>
                  <a:gd name="connsiteY33" fmla="*/ 1307431 h 1868905"/>
                  <a:gd name="connsiteX34" fmla="*/ 1106905 w 1828800"/>
                  <a:gd name="connsiteY34" fmla="*/ 1323474 h 1868905"/>
                  <a:gd name="connsiteX35" fmla="*/ 1155032 w 1828800"/>
                  <a:gd name="connsiteY35" fmla="*/ 1339516 h 1868905"/>
                  <a:gd name="connsiteX36" fmla="*/ 1179095 w 1828800"/>
                  <a:gd name="connsiteY36" fmla="*/ 1355558 h 1868905"/>
                  <a:gd name="connsiteX37" fmla="*/ 1227221 w 1828800"/>
                  <a:gd name="connsiteY37" fmla="*/ 1371600 h 1868905"/>
                  <a:gd name="connsiteX38" fmla="*/ 1251284 w 1828800"/>
                  <a:gd name="connsiteY38" fmla="*/ 1379621 h 1868905"/>
                  <a:gd name="connsiteX39" fmla="*/ 1275347 w 1828800"/>
                  <a:gd name="connsiteY39" fmla="*/ 1403684 h 1868905"/>
                  <a:gd name="connsiteX40" fmla="*/ 1283369 w 1828800"/>
                  <a:gd name="connsiteY40" fmla="*/ 1427747 h 1868905"/>
                  <a:gd name="connsiteX41" fmla="*/ 1315453 w 1828800"/>
                  <a:gd name="connsiteY41" fmla="*/ 1467853 h 1868905"/>
                  <a:gd name="connsiteX42" fmla="*/ 1355558 w 1828800"/>
                  <a:gd name="connsiteY42" fmla="*/ 1515979 h 1868905"/>
                  <a:gd name="connsiteX43" fmla="*/ 1379621 w 1828800"/>
                  <a:gd name="connsiteY43" fmla="*/ 1540042 h 1868905"/>
                  <a:gd name="connsiteX44" fmla="*/ 1403684 w 1828800"/>
                  <a:gd name="connsiteY44" fmla="*/ 1556084 h 1868905"/>
                  <a:gd name="connsiteX45" fmla="*/ 1427747 w 1828800"/>
                  <a:gd name="connsiteY45" fmla="*/ 1580147 h 1868905"/>
                  <a:gd name="connsiteX46" fmla="*/ 1451811 w 1828800"/>
                  <a:gd name="connsiteY46" fmla="*/ 1588168 h 1868905"/>
                  <a:gd name="connsiteX47" fmla="*/ 1483895 w 1828800"/>
                  <a:gd name="connsiteY47" fmla="*/ 1628274 h 1868905"/>
                  <a:gd name="connsiteX48" fmla="*/ 1507958 w 1828800"/>
                  <a:gd name="connsiteY48" fmla="*/ 1636295 h 1868905"/>
                  <a:gd name="connsiteX49" fmla="*/ 1580147 w 1828800"/>
                  <a:gd name="connsiteY49" fmla="*/ 1692442 h 1868905"/>
                  <a:gd name="connsiteX50" fmla="*/ 1604211 w 1828800"/>
                  <a:gd name="connsiteY50" fmla="*/ 1708484 h 1868905"/>
                  <a:gd name="connsiteX51" fmla="*/ 1612232 w 1828800"/>
                  <a:gd name="connsiteY51" fmla="*/ 1740568 h 1868905"/>
                  <a:gd name="connsiteX52" fmla="*/ 1668379 w 1828800"/>
                  <a:gd name="connsiteY52" fmla="*/ 1812758 h 1868905"/>
                  <a:gd name="connsiteX53" fmla="*/ 1724526 w 1828800"/>
                  <a:gd name="connsiteY53" fmla="*/ 1844842 h 1868905"/>
                  <a:gd name="connsiteX54" fmla="*/ 1772653 w 1828800"/>
                  <a:gd name="connsiteY54" fmla="*/ 1860884 h 1868905"/>
                  <a:gd name="connsiteX55" fmla="*/ 1796716 w 1828800"/>
                  <a:gd name="connsiteY55" fmla="*/ 1868905 h 1868905"/>
                  <a:gd name="connsiteX56" fmla="*/ 1828800 w 1828800"/>
                  <a:gd name="connsiteY56" fmla="*/ 1868905 h 186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828800" h="1868905">
                    <a:moveTo>
                      <a:pt x="0" y="0"/>
                    </a:moveTo>
                    <a:cubicBezTo>
                      <a:pt x="36615" y="14646"/>
                      <a:pt x="40972" y="10280"/>
                      <a:pt x="64169" y="40105"/>
                    </a:cubicBezTo>
                    <a:cubicBezTo>
                      <a:pt x="76006" y="55324"/>
                      <a:pt x="85558" y="72189"/>
                      <a:pt x="96253" y="88231"/>
                    </a:cubicBezTo>
                    <a:lnTo>
                      <a:pt x="112295" y="112295"/>
                    </a:lnTo>
                    <a:cubicBezTo>
                      <a:pt x="122022" y="151204"/>
                      <a:pt x="130290" y="182114"/>
                      <a:pt x="136358" y="224589"/>
                    </a:cubicBezTo>
                    <a:cubicBezTo>
                      <a:pt x="138917" y="242501"/>
                      <a:pt x="147948" y="308829"/>
                      <a:pt x="152400" y="328863"/>
                    </a:cubicBezTo>
                    <a:cubicBezTo>
                      <a:pt x="154234" y="337117"/>
                      <a:pt x="158098" y="344796"/>
                      <a:pt x="160421" y="352926"/>
                    </a:cubicBezTo>
                    <a:cubicBezTo>
                      <a:pt x="166235" y="373275"/>
                      <a:pt x="168222" y="389844"/>
                      <a:pt x="176463" y="409074"/>
                    </a:cubicBezTo>
                    <a:cubicBezTo>
                      <a:pt x="181173" y="420064"/>
                      <a:pt x="188064" y="430056"/>
                      <a:pt x="192505" y="441158"/>
                    </a:cubicBezTo>
                    <a:cubicBezTo>
                      <a:pt x="217083" y="502602"/>
                      <a:pt x="193842" y="474580"/>
                      <a:pt x="224590" y="505326"/>
                    </a:cubicBezTo>
                    <a:cubicBezTo>
                      <a:pt x="244751" y="565808"/>
                      <a:pt x="217555" y="491256"/>
                      <a:pt x="248653" y="553453"/>
                    </a:cubicBezTo>
                    <a:cubicBezTo>
                      <a:pt x="252434" y="561015"/>
                      <a:pt x="251392" y="570914"/>
                      <a:pt x="256674" y="577516"/>
                    </a:cubicBezTo>
                    <a:cubicBezTo>
                      <a:pt x="262696" y="585044"/>
                      <a:pt x="273331" y="587387"/>
                      <a:pt x="280737" y="593558"/>
                    </a:cubicBezTo>
                    <a:cubicBezTo>
                      <a:pt x="289451" y="600820"/>
                      <a:pt x="297538" y="608907"/>
                      <a:pt x="304800" y="617621"/>
                    </a:cubicBezTo>
                    <a:cubicBezTo>
                      <a:pt x="310971" y="625027"/>
                      <a:pt x="313587" y="635336"/>
                      <a:pt x="320842" y="641684"/>
                    </a:cubicBezTo>
                    <a:cubicBezTo>
                      <a:pt x="335352" y="654380"/>
                      <a:pt x="355336" y="660135"/>
                      <a:pt x="368969" y="673768"/>
                    </a:cubicBezTo>
                    <a:cubicBezTo>
                      <a:pt x="415052" y="719853"/>
                      <a:pt x="391138" y="707895"/>
                      <a:pt x="433137" y="721895"/>
                    </a:cubicBezTo>
                    <a:cubicBezTo>
                      <a:pt x="440403" y="727345"/>
                      <a:pt x="477555" y="756136"/>
                      <a:pt x="489284" y="762000"/>
                    </a:cubicBezTo>
                    <a:cubicBezTo>
                      <a:pt x="496846" y="765781"/>
                      <a:pt x="505956" y="765915"/>
                      <a:pt x="513347" y="770021"/>
                    </a:cubicBezTo>
                    <a:cubicBezTo>
                      <a:pt x="530201" y="779384"/>
                      <a:pt x="545432" y="791410"/>
                      <a:pt x="561474" y="802105"/>
                    </a:cubicBezTo>
                    <a:cubicBezTo>
                      <a:pt x="578723" y="813604"/>
                      <a:pt x="602699" y="828946"/>
                      <a:pt x="617621" y="842210"/>
                    </a:cubicBezTo>
                    <a:cubicBezTo>
                      <a:pt x="631751" y="854771"/>
                      <a:pt x="644357" y="868947"/>
                      <a:pt x="657726" y="882316"/>
                    </a:cubicBezTo>
                    <a:lnTo>
                      <a:pt x="673769" y="898358"/>
                    </a:lnTo>
                    <a:cubicBezTo>
                      <a:pt x="711463" y="936051"/>
                      <a:pt x="691543" y="912988"/>
                      <a:pt x="729916" y="970547"/>
                    </a:cubicBezTo>
                    <a:lnTo>
                      <a:pt x="745958" y="994610"/>
                    </a:lnTo>
                    <a:lnTo>
                      <a:pt x="762000" y="1018674"/>
                    </a:lnTo>
                    <a:cubicBezTo>
                      <a:pt x="764674" y="1029369"/>
                      <a:pt x="765679" y="1040626"/>
                      <a:pt x="770021" y="1050758"/>
                    </a:cubicBezTo>
                    <a:cubicBezTo>
                      <a:pt x="773818" y="1059619"/>
                      <a:pt x="781280" y="1066451"/>
                      <a:pt x="786063" y="1074821"/>
                    </a:cubicBezTo>
                    <a:cubicBezTo>
                      <a:pt x="791995" y="1085203"/>
                      <a:pt x="797664" y="1095803"/>
                      <a:pt x="802105" y="1106905"/>
                    </a:cubicBezTo>
                    <a:cubicBezTo>
                      <a:pt x="814880" y="1138841"/>
                      <a:pt x="816528" y="1181229"/>
                      <a:pt x="858253" y="1195137"/>
                    </a:cubicBezTo>
                    <a:cubicBezTo>
                      <a:pt x="931266" y="1219475"/>
                      <a:pt x="815950" y="1182142"/>
                      <a:pt x="922421" y="1211179"/>
                    </a:cubicBezTo>
                    <a:cubicBezTo>
                      <a:pt x="938735" y="1215628"/>
                      <a:pt x="956477" y="1217841"/>
                      <a:pt x="970547" y="1227221"/>
                    </a:cubicBezTo>
                    <a:lnTo>
                      <a:pt x="1066800" y="1291389"/>
                    </a:lnTo>
                    <a:cubicBezTo>
                      <a:pt x="1074821" y="1296736"/>
                      <a:pt x="1084047" y="1300614"/>
                      <a:pt x="1090863" y="1307431"/>
                    </a:cubicBezTo>
                    <a:cubicBezTo>
                      <a:pt x="1096210" y="1312779"/>
                      <a:pt x="1100141" y="1320092"/>
                      <a:pt x="1106905" y="1323474"/>
                    </a:cubicBezTo>
                    <a:cubicBezTo>
                      <a:pt x="1122030" y="1331037"/>
                      <a:pt x="1140962" y="1330136"/>
                      <a:pt x="1155032" y="1339516"/>
                    </a:cubicBezTo>
                    <a:cubicBezTo>
                      <a:pt x="1163053" y="1344863"/>
                      <a:pt x="1170286" y="1351643"/>
                      <a:pt x="1179095" y="1355558"/>
                    </a:cubicBezTo>
                    <a:cubicBezTo>
                      <a:pt x="1194547" y="1362426"/>
                      <a:pt x="1211179" y="1366253"/>
                      <a:pt x="1227221" y="1371600"/>
                    </a:cubicBezTo>
                    <a:lnTo>
                      <a:pt x="1251284" y="1379621"/>
                    </a:lnTo>
                    <a:cubicBezTo>
                      <a:pt x="1259305" y="1387642"/>
                      <a:pt x="1269055" y="1394246"/>
                      <a:pt x="1275347" y="1403684"/>
                    </a:cubicBezTo>
                    <a:cubicBezTo>
                      <a:pt x="1280037" y="1410719"/>
                      <a:pt x="1279588" y="1420185"/>
                      <a:pt x="1283369" y="1427747"/>
                    </a:cubicBezTo>
                    <a:cubicBezTo>
                      <a:pt x="1293488" y="1447984"/>
                      <a:pt x="1300532" y="1452931"/>
                      <a:pt x="1315453" y="1467853"/>
                    </a:cubicBezTo>
                    <a:cubicBezTo>
                      <a:pt x="1328930" y="1508284"/>
                      <a:pt x="1314768" y="1481016"/>
                      <a:pt x="1355558" y="1515979"/>
                    </a:cubicBezTo>
                    <a:cubicBezTo>
                      <a:pt x="1364171" y="1523361"/>
                      <a:pt x="1370907" y="1532780"/>
                      <a:pt x="1379621" y="1540042"/>
                    </a:cubicBezTo>
                    <a:cubicBezTo>
                      <a:pt x="1387027" y="1546213"/>
                      <a:pt x="1396278" y="1549913"/>
                      <a:pt x="1403684" y="1556084"/>
                    </a:cubicBezTo>
                    <a:cubicBezTo>
                      <a:pt x="1412398" y="1563346"/>
                      <a:pt x="1418309" y="1573855"/>
                      <a:pt x="1427747" y="1580147"/>
                    </a:cubicBezTo>
                    <a:cubicBezTo>
                      <a:pt x="1434782" y="1584837"/>
                      <a:pt x="1443790" y="1585494"/>
                      <a:pt x="1451811" y="1588168"/>
                    </a:cubicBezTo>
                    <a:cubicBezTo>
                      <a:pt x="1459096" y="1599096"/>
                      <a:pt x="1471197" y="1620655"/>
                      <a:pt x="1483895" y="1628274"/>
                    </a:cubicBezTo>
                    <a:cubicBezTo>
                      <a:pt x="1491145" y="1632624"/>
                      <a:pt x="1499937" y="1633621"/>
                      <a:pt x="1507958" y="1636295"/>
                    </a:cubicBezTo>
                    <a:cubicBezTo>
                      <a:pt x="1545653" y="1673990"/>
                      <a:pt x="1522584" y="1654067"/>
                      <a:pt x="1580147" y="1692442"/>
                    </a:cubicBezTo>
                    <a:lnTo>
                      <a:pt x="1604211" y="1708484"/>
                    </a:lnTo>
                    <a:cubicBezTo>
                      <a:pt x="1606885" y="1719179"/>
                      <a:pt x="1607302" y="1730708"/>
                      <a:pt x="1612232" y="1740568"/>
                    </a:cubicBezTo>
                    <a:cubicBezTo>
                      <a:pt x="1625009" y="1766122"/>
                      <a:pt x="1645744" y="1793895"/>
                      <a:pt x="1668379" y="1812758"/>
                    </a:cubicBezTo>
                    <a:cubicBezTo>
                      <a:pt x="1681736" y="1823889"/>
                      <a:pt x="1709439" y="1838807"/>
                      <a:pt x="1724526" y="1844842"/>
                    </a:cubicBezTo>
                    <a:cubicBezTo>
                      <a:pt x="1740227" y="1851122"/>
                      <a:pt x="1756611" y="1855537"/>
                      <a:pt x="1772653" y="1860884"/>
                    </a:cubicBezTo>
                    <a:cubicBezTo>
                      <a:pt x="1780674" y="1863558"/>
                      <a:pt x="1788261" y="1868905"/>
                      <a:pt x="1796716" y="1868905"/>
                    </a:cubicBezTo>
                    <a:lnTo>
                      <a:pt x="1828800" y="1868905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16" name="Freihandform: Form 415">
                <a:extLst>
                  <a:ext uri="{FF2B5EF4-FFF2-40B4-BE49-F238E27FC236}">
                    <a16:creationId xmlns:a16="http://schemas.microsoft.com/office/drawing/2014/main" id="{74DD67E2-097C-47D9-9B40-89771B6EC85F}"/>
                  </a:ext>
                </a:extLst>
              </p:cNvPr>
              <p:cNvSpPr/>
              <p:nvPr/>
            </p:nvSpPr>
            <p:spPr>
              <a:xfrm>
                <a:off x="7716253" y="1941095"/>
                <a:ext cx="746846" cy="946484"/>
              </a:xfrm>
              <a:custGeom>
                <a:avLst/>
                <a:gdLst>
                  <a:gd name="connsiteX0" fmla="*/ 0 w 746846"/>
                  <a:gd name="connsiteY0" fmla="*/ 0 h 946484"/>
                  <a:gd name="connsiteX1" fmla="*/ 56147 w 746846"/>
                  <a:gd name="connsiteY1" fmla="*/ 16042 h 946484"/>
                  <a:gd name="connsiteX2" fmla="*/ 80210 w 746846"/>
                  <a:gd name="connsiteY2" fmla="*/ 24063 h 946484"/>
                  <a:gd name="connsiteX3" fmla="*/ 104273 w 746846"/>
                  <a:gd name="connsiteY3" fmla="*/ 40105 h 946484"/>
                  <a:gd name="connsiteX4" fmla="*/ 136358 w 746846"/>
                  <a:gd name="connsiteY4" fmla="*/ 56147 h 946484"/>
                  <a:gd name="connsiteX5" fmla="*/ 160421 w 746846"/>
                  <a:gd name="connsiteY5" fmla="*/ 80210 h 946484"/>
                  <a:gd name="connsiteX6" fmla="*/ 184484 w 746846"/>
                  <a:gd name="connsiteY6" fmla="*/ 88231 h 946484"/>
                  <a:gd name="connsiteX7" fmla="*/ 200526 w 746846"/>
                  <a:gd name="connsiteY7" fmla="*/ 112294 h 946484"/>
                  <a:gd name="connsiteX8" fmla="*/ 224589 w 746846"/>
                  <a:gd name="connsiteY8" fmla="*/ 128337 h 946484"/>
                  <a:gd name="connsiteX9" fmla="*/ 248652 w 746846"/>
                  <a:gd name="connsiteY9" fmla="*/ 152400 h 946484"/>
                  <a:gd name="connsiteX10" fmla="*/ 272715 w 746846"/>
                  <a:gd name="connsiteY10" fmla="*/ 160421 h 946484"/>
                  <a:gd name="connsiteX11" fmla="*/ 320842 w 746846"/>
                  <a:gd name="connsiteY11" fmla="*/ 192505 h 946484"/>
                  <a:gd name="connsiteX12" fmla="*/ 352926 w 746846"/>
                  <a:gd name="connsiteY12" fmla="*/ 216568 h 946484"/>
                  <a:gd name="connsiteX13" fmla="*/ 376989 w 746846"/>
                  <a:gd name="connsiteY13" fmla="*/ 240631 h 946484"/>
                  <a:gd name="connsiteX14" fmla="*/ 401052 w 746846"/>
                  <a:gd name="connsiteY14" fmla="*/ 256673 h 946484"/>
                  <a:gd name="connsiteX15" fmla="*/ 417094 w 746846"/>
                  <a:gd name="connsiteY15" fmla="*/ 272716 h 946484"/>
                  <a:gd name="connsiteX16" fmla="*/ 441158 w 746846"/>
                  <a:gd name="connsiteY16" fmla="*/ 280737 h 946484"/>
                  <a:gd name="connsiteX17" fmla="*/ 481263 w 746846"/>
                  <a:gd name="connsiteY17" fmla="*/ 312821 h 946484"/>
                  <a:gd name="connsiteX18" fmla="*/ 497305 w 746846"/>
                  <a:gd name="connsiteY18" fmla="*/ 336884 h 946484"/>
                  <a:gd name="connsiteX19" fmla="*/ 545431 w 746846"/>
                  <a:gd name="connsiteY19" fmla="*/ 376989 h 946484"/>
                  <a:gd name="connsiteX20" fmla="*/ 569494 w 746846"/>
                  <a:gd name="connsiteY20" fmla="*/ 409073 h 946484"/>
                  <a:gd name="connsiteX21" fmla="*/ 601579 w 746846"/>
                  <a:gd name="connsiteY21" fmla="*/ 457200 h 946484"/>
                  <a:gd name="connsiteX22" fmla="*/ 625642 w 746846"/>
                  <a:gd name="connsiteY22" fmla="*/ 537410 h 946484"/>
                  <a:gd name="connsiteX23" fmla="*/ 641684 w 746846"/>
                  <a:gd name="connsiteY23" fmla="*/ 561473 h 946484"/>
                  <a:gd name="connsiteX24" fmla="*/ 657726 w 746846"/>
                  <a:gd name="connsiteY24" fmla="*/ 625642 h 946484"/>
                  <a:gd name="connsiteX25" fmla="*/ 673768 w 746846"/>
                  <a:gd name="connsiteY25" fmla="*/ 673768 h 946484"/>
                  <a:gd name="connsiteX26" fmla="*/ 681789 w 746846"/>
                  <a:gd name="connsiteY26" fmla="*/ 697831 h 946484"/>
                  <a:gd name="connsiteX27" fmla="*/ 697831 w 746846"/>
                  <a:gd name="connsiteY27" fmla="*/ 721894 h 946484"/>
                  <a:gd name="connsiteX28" fmla="*/ 721894 w 746846"/>
                  <a:gd name="connsiteY28" fmla="*/ 794084 h 946484"/>
                  <a:gd name="connsiteX29" fmla="*/ 729915 w 746846"/>
                  <a:gd name="connsiteY29" fmla="*/ 818147 h 946484"/>
                  <a:gd name="connsiteX30" fmla="*/ 737936 w 746846"/>
                  <a:gd name="connsiteY30" fmla="*/ 850231 h 946484"/>
                  <a:gd name="connsiteX31" fmla="*/ 745958 w 746846"/>
                  <a:gd name="connsiteY31" fmla="*/ 874294 h 946484"/>
                  <a:gd name="connsiteX32" fmla="*/ 745958 w 746846"/>
                  <a:gd name="connsiteY32" fmla="*/ 946484 h 94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46846" h="946484">
                    <a:moveTo>
                      <a:pt x="0" y="0"/>
                    </a:moveTo>
                    <a:lnTo>
                      <a:pt x="56147" y="16042"/>
                    </a:lnTo>
                    <a:cubicBezTo>
                      <a:pt x="64245" y="18471"/>
                      <a:pt x="72648" y="20282"/>
                      <a:pt x="80210" y="24063"/>
                    </a:cubicBezTo>
                    <a:cubicBezTo>
                      <a:pt x="88832" y="28374"/>
                      <a:pt x="95903" y="35322"/>
                      <a:pt x="104273" y="40105"/>
                    </a:cubicBezTo>
                    <a:cubicBezTo>
                      <a:pt x="114655" y="46037"/>
                      <a:pt x="125663" y="50800"/>
                      <a:pt x="136358" y="56147"/>
                    </a:cubicBezTo>
                    <a:cubicBezTo>
                      <a:pt x="144379" y="64168"/>
                      <a:pt x="150983" y="73918"/>
                      <a:pt x="160421" y="80210"/>
                    </a:cubicBezTo>
                    <a:cubicBezTo>
                      <a:pt x="167456" y="84900"/>
                      <a:pt x="177882" y="82949"/>
                      <a:pt x="184484" y="88231"/>
                    </a:cubicBezTo>
                    <a:cubicBezTo>
                      <a:pt x="192012" y="94253"/>
                      <a:pt x="193710" y="105477"/>
                      <a:pt x="200526" y="112294"/>
                    </a:cubicBezTo>
                    <a:cubicBezTo>
                      <a:pt x="207343" y="119111"/>
                      <a:pt x="217183" y="122165"/>
                      <a:pt x="224589" y="128337"/>
                    </a:cubicBezTo>
                    <a:cubicBezTo>
                      <a:pt x="233303" y="135599"/>
                      <a:pt x="239214" y="146108"/>
                      <a:pt x="248652" y="152400"/>
                    </a:cubicBezTo>
                    <a:cubicBezTo>
                      <a:pt x="255687" y="157090"/>
                      <a:pt x="265324" y="156315"/>
                      <a:pt x="272715" y="160421"/>
                    </a:cubicBezTo>
                    <a:cubicBezTo>
                      <a:pt x="289569" y="169784"/>
                      <a:pt x="305418" y="180937"/>
                      <a:pt x="320842" y="192505"/>
                    </a:cubicBezTo>
                    <a:cubicBezTo>
                      <a:pt x="331537" y="200526"/>
                      <a:pt x="342776" y="207868"/>
                      <a:pt x="352926" y="216568"/>
                    </a:cubicBezTo>
                    <a:cubicBezTo>
                      <a:pt x="361539" y="223950"/>
                      <a:pt x="368275" y="233369"/>
                      <a:pt x="376989" y="240631"/>
                    </a:cubicBezTo>
                    <a:cubicBezTo>
                      <a:pt x="384395" y="246802"/>
                      <a:pt x="393524" y="250651"/>
                      <a:pt x="401052" y="256673"/>
                    </a:cubicBezTo>
                    <a:cubicBezTo>
                      <a:pt x="406957" y="261397"/>
                      <a:pt x="410609" y="268825"/>
                      <a:pt x="417094" y="272716"/>
                    </a:cubicBezTo>
                    <a:cubicBezTo>
                      <a:pt x="424344" y="277066"/>
                      <a:pt x="433137" y="278063"/>
                      <a:pt x="441158" y="280737"/>
                    </a:cubicBezTo>
                    <a:cubicBezTo>
                      <a:pt x="487132" y="349698"/>
                      <a:pt x="425916" y="268543"/>
                      <a:pt x="481263" y="312821"/>
                    </a:cubicBezTo>
                    <a:cubicBezTo>
                      <a:pt x="488791" y="318843"/>
                      <a:pt x="490488" y="330067"/>
                      <a:pt x="497305" y="336884"/>
                    </a:cubicBezTo>
                    <a:cubicBezTo>
                      <a:pt x="571566" y="411145"/>
                      <a:pt x="466589" y="285007"/>
                      <a:pt x="545431" y="376989"/>
                    </a:cubicBezTo>
                    <a:cubicBezTo>
                      <a:pt x="554131" y="387139"/>
                      <a:pt x="561828" y="398121"/>
                      <a:pt x="569494" y="409073"/>
                    </a:cubicBezTo>
                    <a:cubicBezTo>
                      <a:pt x="580551" y="424868"/>
                      <a:pt x="601579" y="457200"/>
                      <a:pt x="601579" y="457200"/>
                    </a:cubicBezTo>
                    <a:cubicBezTo>
                      <a:pt x="606063" y="475135"/>
                      <a:pt x="617831" y="525693"/>
                      <a:pt x="625642" y="537410"/>
                    </a:cubicBezTo>
                    <a:lnTo>
                      <a:pt x="641684" y="561473"/>
                    </a:lnTo>
                    <a:cubicBezTo>
                      <a:pt x="666024" y="634497"/>
                      <a:pt x="628685" y="519158"/>
                      <a:pt x="657726" y="625642"/>
                    </a:cubicBezTo>
                    <a:cubicBezTo>
                      <a:pt x="662175" y="641956"/>
                      <a:pt x="668421" y="657726"/>
                      <a:pt x="673768" y="673768"/>
                    </a:cubicBezTo>
                    <a:cubicBezTo>
                      <a:pt x="676442" y="681789"/>
                      <a:pt x="677099" y="690796"/>
                      <a:pt x="681789" y="697831"/>
                    </a:cubicBezTo>
                    <a:lnTo>
                      <a:pt x="697831" y="721894"/>
                    </a:lnTo>
                    <a:lnTo>
                      <a:pt x="721894" y="794084"/>
                    </a:lnTo>
                    <a:cubicBezTo>
                      <a:pt x="724568" y="802105"/>
                      <a:pt x="727864" y="809945"/>
                      <a:pt x="729915" y="818147"/>
                    </a:cubicBezTo>
                    <a:cubicBezTo>
                      <a:pt x="732589" y="828842"/>
                      <a:pt x="734907" y="839631"/>
                      <a:pt x="737936" y="850231"/>
                    </a:cubicBezTo>
                    <a:cubicBezTo>
                      <a:pt x="740259" y="858361"/>
                      <a:pt x="745256" y="865868"/>
                      <a:pt x="745958" y="874294"/>
                    </a:cubicBezTo>
                    <a:cubicBezTo>
                      <a:pt x="747957" y="898274"/>
                      <a:pt x="745958" y="922421"/>
                      <a:pt x="745958" y="946484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17" name="Freihandform: Form 416">
                <a:extLst>
                  <a:ext uri="{FF2B5EF4-FFF2-40B4-BE49-F238E27FC236}">
                    <a16:creationId xmlns:a16="http://schemas.microsoft.com/office/drawing/2014/main" id="{FD7C3665-3E03-4ADF-99E7-47C9F245D6C8}"/>
                  </a:ext>
                </a:extLst>
              </p:cNvPr>
              <p:cNvSpPr/>
              <p:nvPr/>
            </p:nvSpPr>
            <p:spPr>
              <a:xfrm>
                <a:off x="8293768" y="2871537"/>
                <a:ext cx="745958" cy="1018674"/>
              </a:xfrm>
              <a:custGeom>
                <a:avLst/>
                <a:gdLst>
                  <a:gd name="connsiteX0" fmla="*/ 0 w 745958"/>
                  <a:gd name="connsiteY0" fmla="*/ 0 h 1018674"/>
                  <a:gd name="connsiteX1" fmla="*/ 96253 w 745958"/>
                  <a:gd name="connsiteY1" fmla="*/ 24063 h 1018674"/>
                  <a:gd name="connsiteX2" fmla="*/ 120316 w 745958"/>
                  <a:gd name="connsiteY2" fmla="*/ 32084 h 1018674"/>
                  <a:gd name="connsiteX3" fmla="*/ 168443 w 745958"/>
                  <a:gd name="connsiteY3" fmla="*/ 56147 h 1018674"/>
                  <a:gd name="connsiteX4" fmla="*/ 192506 w 745958"/>
                  <a:gd name="connsiteY4" fmla="*/ 72189 h 1018674"/>
                  <a:gd name="connsiteX5" fmla="*/ 240632 w 745958"/>
                  <a:gd name="connsiteY5" fmla="*/ 88231 h 1018674"/>
                  <a:gd name="connsiteX6" fmla="*/ 304800 w 745958"/>
                  <a:gd name="connsiteY6" fmla="*/ 136358 h 1018674"/>
                  <a:gd name="connsiteX7" fmla="*/ 320843 w 745958"/>
                  <a:gd name="connsiteY7" fmla="*/ 152400 h 1018674"/>
                  <a:gd name="connsiteX8" fmla="*/ 368969 w 745958"/>
                  <a:gd name="connsiteY8" fmla="*/ 184484 h 1018674"/>
                  <a:gd name="connsiteX9" fmla="*/ 433137 w 745958"/>
                  <a:gd name="connsiteY9" fmla="*/ 240631 h 1018674"/>
                  <a:gd name="connsiteX10" fmla="*/ 473243 w 745958"/>
                  <a:gd name="connsiteY10" fmla="*/ 272716 h 1018674"/>
                  <a:gd name="connsiteX11" fmla="*/ 521369 w 745958"/>
                  <a:gd name="connsiteY11" fmla="*/ 344905 h 1018674"/>
                  <a:gd name="connsiteX12" fmla="*/ 537411 w 745958"/>
                  <a:gd name="connsiteY12" fmla="*/ 368968 h 1018674"/>
                  <a:gd name="connsiteX13" fmla="*/ 553453 w 745958"/>
                  <a:gd name="connsiteY13" fmla="*/ 393031 h 1018674"/>
                  <a:gd name="connsiteX14" fmla="*/ 577516 w 745958"/>
                  <a:gd name="connsiteY14" fmla="*/ 481263 h 1018674"/>
                  <a:gd name="connsiteX15" fmla="*/ 593558 w 745958"/>
                  <a:gd name="connsiteY15" fmla="*/ 505326 h 1018674"/>
                  <a:gd name="connsiteX16" fmla="*/ 625643 w 745958"/>
                  <a:gd name="connsiteY16" fmla="*/ 577516 h 1018674"/>
                  <a:gd name="connsiteX17" fmla="*/ 641685 w 745958"/>
                  <a:gd name="connsiteY17" fmla="*/ 625642 h 1018674"/>
                  <a:gd name="connsiteX18" fmla="*/ 649706 w 745958"/>
                  <a:gd name="connsiteY18" fmla="*/ 649705 h 1018674"/>
                  <a:gd name="connsiteX19" fmla="*/ 681790 w 745958"/>
                  <a:gd name="connsiteY19" fmla="*/ 697831 h 1018674"/>
                  <a:gd name="connsiteX20" fmla="*/ 689811 w 745958"/>
                  <a:gd name="connsiteY20" fmla="*/ 721895 h 1018674"/>
                  <a:gd name="connsiteX21" fmla="*/ 721895 w 745958"/>
                  <a:gd name="connsiteY21" fmla="*/ 770021 h 1018674"/>
                  <a:gd name="connsiteX22" fmla="*/ 737937 w 745958"/>
                  <a:gd name="connsiteY22" fmla="*/ 794084 h 1018674"/>
                  <a:gd name="connsiteX23" fmla="*/ 745958 w 745958"/>
                  <a:gd name="connsiteY23" fmla="*/ 818147 h 1018674"/>
                  <a:gd name="connsiteX24" fmla="*/ 729916 w 745958"/>
                  <a:gd name="connsiteY24" fmla="*/ 970547 h 1018674"/>
                  <a:gd name="connsiteX25" fmla="*/ 721895 w 745958"/>
                  <a:gd name="connsiteY25" fmla="*/ 994610 h 1018674"/>
                  <a:gd name="connsiteX26" fmla="*/ 697832 w 745958"/>
                  <a:gd name="connsiteY26" fmla="*/ 1018674 h 101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45958" h="1018674">
                    <a:moveTo>
                      <a:pt x="0" y="0"/>
                    </a:moveTo>
                    <a:cubicBezTo>
                      <a:pt x="64807" y="10801"/>
                      <a:pt x="32698" y="2878"/>
                      <a:pt x="96253" y="24063"/>
                    </a:cubicBezTo>
                    <a:cubicBezTo>
                      <a:pt x="104274" y="26737"/>
                      <a:pt x="113281" y="27394"/>
                      <a:pt x="120316" y="32084"/>
                    </a:cubicBezTo>
                    <a:cubicBezTo>
                      <a:pt x="151414" y="52816"/>
                      <a:pt x="135234" y="45078"/>
                      <a:pt x="168443" y="56147"/>
                    </a:cubicBezTo>
                    <a:cubicBezTo>
                      <a:pt x="176464" y="61494"/>
                      <a:pt x="183697" y="68274"/>
                      <a:pt x="192506" y="72189"/>
                    </a:cubicBezTo>
                    <a:cubicBezTo>
                      <a:pt x="207958" y="79057"/>
                      <a:pt x="240632" y="88231"/>
                      <a:pt x="240632" y="88231"/>
                    </a:cubicBezTo>
                    <a:cubicBezTo>
                      <a:pt x="286715" y="134316"/>
                      <a:pt x="262801" y="122358"/>
                      <a:pt x="304800" y="136358"/>
                    </a:cubicBezTo>
                    <a:cubicBezTo>
                      <a:pt x="310148" y="141705"/>
                      <a:pt x="314793" y="147863"/>
                      <a:pt x="320843" y="152400"/>
                    </a:cubicBezTo>
                    <a:cubicBezTo>
                      <a:pt x="336267" y="163968"/>
                      <a:pt x="368969" y="184484"/>
                      <a:pt x="368969" y="184484"/>
                    </a:cubicBezTo>
                    <a:cubicBezTo>
                      <a:pt x="414427" y="252671"/>
                      <a:pt x="339547" y="147035"/>
                      <a:pt x="433137" y="240631"/>
                    </a:cubicBezTo>
                    <a:cubicBezTo>
                      <a:pt x="455996" y="263491"/>
                      <a:pt x="442887" y="252479"/>
                      <a:pt x="473243" y="272716"/>
                    </a:cubicBezTo>
                    <a:lnTo>
                      <a:pt x="521369" y="344905"/>
                    </a:lnTo>
                    <a:lnTo>
                      <a:pt x="537411" y="368968"/>
                    </a:lnTo>
                    <a:lnTo>
                      <a:pt x="553453" y="393031"/>
                    </a:lnTo>
                    <a:cubicBezTo>
                      <a:pt x="557758" y="414555"/>
                      <a:pt x="565885" y="463817"/>
                      <a:pt x="577516" y="481263"/>
                    </a:cubicBezTo>
                    <a:cubicBezTo>
                      <a:pt x="582863" y="489284"/>
                      <a:pt x="589643" y="496517"/>
                      <a:pt x="593558" y="505326"/>
                    </a:cubicBezTo>
                    <a:cubicBezTo>
                      <a:pt x="631738" y="591232"/>
                      <a:pt x="589337" y="523058"/>
                      <a:pt x="625643" y="577516"/>
                    </a:cubicBezTo>
                    <a:lnTo>
                      <a:pt x="641685" y="625642"/>
                    </a:lnTo>
                    <a:cubicBezTo>
                      <a:pt x="644359" y="633663"/>
                      <a:pt x="645016" y="642670"/>
                      <a:pt x="649706" y="649705"/>
                    </a:cubicBezTo>
                    <a:lnTo>
                      <a:pt x="681790" y="697831"/>
                    </a:lnTo>
                    <a:cubicBezTo>
                      <a:pt x="684464" y="705852"/>
                      <a:pt x="685705" y="714504"/>
                      <a:pt x="689811" y="721895"/>
                    </a:cubicBezTo>
                    <a:cubicBezTo>
                      <a:pt x="699174" y="738749"/>
                      <a:pt x="711200" y="753979"/>
                      <a:pt x="721895" y="770021"/>
                    </a:cubicBezTo>
                    <a:cubicBezTo>
                      <a:pt x="727242" y="778042"/>
                      <a:pt x="734889" y="784939"/>
                      <a:pt x="737937" y="794084"/>
                    </a:cubicBezTo>
                    <a:lnTo>
                      <a:pt x="745958" y="818147"/>
                    </a:lnTo>
                    <a:cubicBezTo>
                      <a:pt x="743261" y="847810"/>
                      <a:pt x="736289" y="935494"/>
                      <a:pt x="729916" y="970547"/>
                    </a:cubicBezTo>
                    <a:cubicBezTo>
                      <a:pt x="728404" y="978865"/>
                      <a:pt x="727177" y="988008"/>
                      <a:pt x="721895" y="994610"/>
                    </a:cubicBezTo>
                    <a:cubicBezTo>
                      <a:pt x="695607" y="1027470"/>
                      <a:pt x="697832" y="996758"/>
                      <a:pt x="697832" y="1018674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18" name="Freihandform: Form 417">
                <a:extLst>
                  <a:ext uri="{FF2B5EF4-FFF2-40B4-BE49-F238E27FC236}">
                    <a16:creationId xmlns:a16="http://schemas.microsoft.com/office/drawing/2014/main" id="{75143A39-6BE7-4686-8109-265B1A7EC992}"/>
                  </a:ext>
                </a:extLst>
              </p:cNvPr>
              <p:cNvSpPr/>
              <p:nvPr/>
            </p:nvSpPr>
            <p:spPr>
              <a:xfrm>
                <a:off x="7066547" y="4219074"/>
                <a:ext cx="1756611" cy="312829"/>
              </a:xfrm>
              <a:custGeom>
                <a:avLst/>
                <a:gdLst>
                  <a:gd name="connsiteX0" fmla="*/ 1756611 w 1756611"/>
                  <a:gd name="connsiteY0" fmla="*/ 96252 h 312829"/>
                  <a:gd name="connsiteX1" fmla="*/ 1716506 w 1756611"/>
                  <a:gd name="connsiteY1" fmla="*/ 112294 h 312829"/>
                  <a:gd name="connsiteX2" fmla="*/ 1692442 w 1756611"/>
                  <a:gd name="connsiteY2" fmla="*/ 120315 h 312829"/>
                  <a:gd name="connsiteX3" fmla="*/ 1676400 w 1756611"/>
                  <a:gd name="connsiteY3" fmla="*/ 136358 h 312829"/>
                  <a:gd name="connsiteX4" fmla="*/ 1620253 w 1756611"/>
                  <a:gd name="connsiteY4" fmla="*/ 160421 h 312829"/>
                  <a:gd name="connsiteX5" fmla="*/ 1596190 w 1756611"/>
                  <a:gd name="connsiteY5" fmla="*/ 184484 h 312829"/>
                  <a:gd name="connsiteX6" fmla="*/ 1548064 w 1756611"/>
                  <a:gd name="connsiteY6" fmla="*/ 216568 h 312829"/>
                  <a:gd name="connsiteX7" fmla="*/ 1491916 w 1756611"/>
                  <a:gd name="connsiteY7" fmla="*/ 248652 h 312829"/>
                  <a:gd name="connsiteX8" fmla="*/ 1435769 w 1756611"/>
                  <a:gd name="connsiteY8" fmla="*/ 264694 h 312829"/>
                  <a:gd name="connsiteX9" fmla="*/ 1403685 w 1756611"/>
                  <a:gd name="connsiteY9" fmla="*/ 280737 h 312829"/>
                  <a:gd name="connsiteX10" fmla="*/ 1283369 w 1756611"/>
                  <a:gd name="connsiteY10" fmla="*/ 296779 h 312829"/>
                  <a:gd name="connsiteX11" fmla="*/ 1243264 w 1756611"/>
                  <a:gd name="connsiteY11" fmla="*/ 304800 h 312829"/>
                  <a:gd name="connsiteX12" fmla="*/ 1171074 w 1756611"/>
                  <a:gd name="connsiteY12" fmla="*/ 312821 h 312829"/>
                  <a:gd name="connsiteX13" fmla="*/ 874295 w 1756611"/>
                  <a:gd name="connsiteY13" fmla="*/ 296779 h 312829"/>
                  <a:gd name="connsiteX14" fmla="*/ 850232 w 1756611"/>
                  <a:gd name="connsiteY14" fmla="*/ 288758 h 312829"/>
                  <a:gd name="connsiteX15" fmla="*/ 818148 w 1756611"/>
                  <a:gd name="connsiteY15" fmla="*/ 272715 h 312829"/>
                  <a:gd name="connsiteX16" fmla="*/ 802106 w 1756611"/>
                  <a:gd name="connsiteY16" fmla="*/ 248652 h 312829"/>
                  <a:gd name="connsiteX17" fmla="*/ 753979 w 1756611"/>
                  <a:gd name="connsiteY17" fmla="*/ 232610 h 312829"/>
                  <a:gd name="connsiteX18" fmla="*/ 729916 w 1756611"/>
                  <a:gd name="connsiteY18" fmla="*/ 224589 h 312829"/>
                  <a:gd name="connsiteX19" fmla="*/ 705853 w 1756611"/>
                  <a:gd name="connsiteY19" fmla="*/ 208547 h 312829"/>
                  <a:gd name="connsiteX20" fmla="*/ 641685 w 1756611"/>
                  <a:gd name="connsiteY20" fmla="*/ 200526 h 312829"/>
                  <a:gd name="connsiteX21" fmla="*/ 585537 w 1756611"/>
                  <a:gd name="connsiteY21" fmla="*/ 184484 h 312829"/>
                  <a:gd name="connsiteX22" fmla="*/ 529390 w 1756611"/>
                  <a:gd name="connsiteY22" fmla="*/ 176463 h 312829"/>
                  <a:gd name="connsiteX23" fmla="*/ 497306 w 1756611"/>
                  <a:gd name="connsiteY23" fmla="*/ 168442 h 312829"/>
                  <a:gd name="connsiteX24" fmla="*/ 232611 w 1756611"/>
                  <a:gd name="connsiteY24" fmla="*/ 152400 h 312829"/>
                  <a:gd name="connsiteX25" fmla="*/ 208548 w 1756611"/>
                  <a:gd name="connsiteY25" fmla="*/ 144379 h 312829"/>
                  <a:gd name="connsiteX26" fmla="*/ 184485 w 1756611"/>
                  <a:gd name="connsiteY26" fmla="*/ 128337 h 312829"/>
                  <a:gd name="connsiteX27" fmla="*/ 152400 w 1756611"/>
                  <a:gd name="connsiteY27" fmla="*/ 120315 h 312829"/>
                  <a:gd name="connsiteX28" fmla="*/ 96253 w 1756611"/>
                  <a:gd name="connsiteY28" fmla="*/ 88231 h 312829"/>
                  <a:gd name="connsiteX29" fmla="*/ 72190 w 1756611"/>
                  <a:gd name="connsiteY29" fmla="*/ 80210 h 312829"/>
                  <a:gd name="connsiteX30" fmla="*/ 56148 w 1756611"/>
                  <a:gd name="connsiteY30" fmla="*/ 56147 h 312829"/>
                  <a:gd name="connsiteX31" fmla="*/ 16042 w 1756611"/>
                  <a:gd name="connsiteY31" fmla="*/ 24063 h 312829"/>
                  <a:gd name="connsiteX32" fmla="*/ 0 w 1756611"/>
                  <a:gd name="connsiteY32" fmla="*/ 0 h 31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756611" h="312829">
                    <a:moveTo>
                      <a:pt x="1756611" y="96252"/>
                    </a:moveTo>
                    <a:cubicBezTo>
                      <a:pt x="1743243" y="101599"/>
                      <a:pt x="1729987" y="107239"/>
                      <a:pt x="1716506" y="112294"/>
                    </a:cubicBezTo>
                    <a:cubicBezTo>
                      <a:pt x="1708589" y="115263"/>
                      <a:pt x="1699692" y="115965"/>
                      <a:pt x="1692442" y="120315"/>
                    </a:cubicBezTo>
                    <a:cubicBezTo>
                      <a:pt x="1685957" y="124206"/>
                      <a:pt x="1682885" y="132467"/>
                      <a:pt x="1676400" y="136358"/>
                    </a:cubicBezTo>
                    <a:cubicBezTo>
                      <a:pt x="1610928" y="175643"/>
                      <a:pt x="1702418" y="101732"/>
                      <a:pt x="1620253" y="160421"/>
                    </a:cubicBezTo>
                    <a:cubicBezTo>
                      <a:pt x="1611022" y="167014"/>
                      <a:pt x="1605144" y="177520"/>
                      <a:pt x="1596190" y="184484"/>
                    </a:cubicBezTo>
                    <a:cubicBezTo>
                      <a:pt x="1580971" y="196321"/>
                      <a:pt x="1564106" y="205873"/>
                      <a:pt x="1548064" y="216568"/>
                    </a:cubicBezTo>
                    <a:cubicBezTo>
                      <a:pt x="1528119" y="229864"/>
                      <a:pt x="1515174" y="239930"/>
                      <a:pt x="1491916" y="248652"/>
                    </a:cubicBezTo>
                    <a:cubicBezTo>
                      <a:pt x="1437665" y="268996"/>
                      <a:pt x="1481000" y="245308"/>
                      <a:pt x="1435769" y="264694"/>
                    </a:cubicBezTo>
                    <a:cubicBezTo>
                      <a:pt x="1424779" y="269404"/>
                      <a:pt x="1415138" y="277301"/>
                      <a:pt x="1403685" y="280737"/>
                    </a:cubicBezTo>
                    <a:cubicBezTo>
                      <a:pt x="1380787" y="287606"/>
                      <a:pt x="1298612" y="294601"/>
                      <a:pt x="1283369" y="296779"/>
                    </a:cubicBezTo>
                    <a:cubicBezTo>
                      <a:pt x="1269873" y="298707"/>
                      <a:pt x="1256760" y="302872"/>
                      <a:pt x="1243264" y="304800"/>
                    </a:cubicBezTo>
                    <a:cubicBezTo>
                      <a:pt x="1219296" y="308224"/>
                      <a:pt x="1195137" y="310147"/>
                      <a:pt x="1171074" y="312821"/>
                    </a:cubicBezTo>
                    <a:cubicBezTo>
                      <a:pt x="1078794" y="309937"/>
                      <a:pt x="969985" y="320701"/>
                      <a:pt x="874295" y="296779"/>
                    </a:cubicBezTo>
                    <a:cubicBezTo>
                      <a:pt x="866093" y="294728"/>
                      <a:pt x="858003" y="292089"/>
                      <a:pt x="850232" y="288758"/>
                    </a:cubicBezTo>
                    <a:cubicBezTo>
                      <a:pt x="839242" y="284048"/>
                      <a:pt x="828843" y="278063"/>
                      <a:pt x="818148" y="272715"/>
                    </a:cubicBezTo>
                    <a:cubicBezTo>
                      <a:pt x="812801" y="264694"/>
                      <a:pt x="810281" y="253761"/>
                      <a:pt x="802106" y="248652"/>
                    </a:cubicBezTo>
                    <a:cubicBezTo>
                      <a:pt x="787766" y="239690"/>
                      <a:pt x="770021" y="237957"/>
                      <a:pt x="753979" y="232610"/>
                    </a:cubicBezTo>
                    <a:cubicBezTo>
                      <a:pt x="745958" y="229936"/>
                      <a:pt x="736951" y="229279"/>
                      <a:pt x="729916" y="224589"/>
                    </a:cubicBezTo>
                    <a:cubicBezTo>
                      <a:pt x="721895" y="219242"/>
                      <a:pt x="715153" y="211083"/>
                      <a:pt x="705853" y="208547"/>
                    </a:cubicBezTo>
                    <a:cubicBezTo>
                      <a:pt x="685057" y="202875"/>
                      <a:pt x="663074" y="203200"/>
                      <a:pt x="641685" y="200526"/>
                    </a:cubicBezTo>
                    <a:cubicBezTo>
                      <a:pt x="621069" y="193654"/>
                      <a:pt x="607693" y="188512"/>
                      <a:pt x="585537" y="184484"/>
                    </a:cubicBezTo>
                    <a:cubicBezTo>
                      <a:pt x="566936" y="181102"/>
                      <a:pt x="547991" y="179845"/>
                      <a:pt x="529390" y="176463"/>
                    </a:cubicBezTo>
                    <a:cubicBezTo>
                      <a:pt x="518544" y="174491"/>
                      <a:pt x="508294" y="169333"/>
                      <a:pt x="497306" y="168442"/>
                    </a:cubicBezTo>
                    <a:cubicBezTo>
                      <a:pt x="409202" y="161298"/>
                      <a:pt x="232611" y="152400"/>
                      <a:pt x="232611" y="152400"/>
                    </a:cubicBezTo>
                    <a:cubicBezTo>
                      <a:pt x="224590" y="149726"/>
                      <a:pt x="216110" y="148160"/>
                      <a:pt x="208548" y="144379"/>
                    </a:cubicBezTo>
                    <a:cubicBezTo>
                      <a:pt x="199926" y="140068"/>
                      <a:pt x="193346" y="132134"/>
                      <a:pt x="184485" y="128337"/>
                    </a:cubicBezTo>
                    <a:cubicBezTo>
                      <a:pt x="174352" y="123994"/>
                      <a:pt x="162722" y="124186"/>
                      <a:pt x="152400" y="120315"/>
                    </a:cubicBezTo>
                    <a:cubicBezTo>
                      <a:pt x="96147" y="99220"/>
                      <a:pt x="142799" y="111504"/>
                      <a:pt x="96253" y="88231"/>
                    </a:cubicBezTo>
                    <a:cubicBezTo>
                      <a:pt x="88691" y="84450"/>
                      <a:pt x="80211" y="82884"/>
                      <a:pt x="72190" y="80210"/>
                    </a:cubicBezTo>
                    <a:cubicBezTo>
                      <a:pt x="66843" y="72189"/>
                      <a:pt x="62965" y="62964"/>
                      <a:pt x="56148" y="56147"/>
                    </a:cubicBezTo>
                    <a:cubicBezTo>
                      <a:pt x="14459" y="14458"/>
                      <a:pt x="47793" y="63750"/>
                      <a:pt x="16042" y="24063"/>
                    </a:cubicBezTo>
                    <a:cubicBezTo>
                      <a:pt x="10020" y="16535"/>
                      <a:pt x="0" y="0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19" name="Freihandform: Form 418">
                <a:extLst>
                  <a:ext uri="{FF2B5EF4-FFF2-40B4-BE49-F238E27FC236}">
                    <a16:creationId xmlns:a16="http://schemas.microsoft.com/office/drawing/2014/main" id="{FEA3B9EB-01F0-4DC5-8A21-C7A8AAED48C2}"/>
                  </a:ext>
                </a:extLst>
              </p:cNvPr>
              <p:cNvSpPr/>
              <p:nvPr/>
            </p:nvSpPr>
            <p:spPr>
              <a:xfrm>
                <a:off x="6296526" y="4114800"/>
                <a:ext cx="930442" cy="288758"/>
              </a:xfrm>
              <a:custGeom>
                <a:avLst/>
                <a:gdLst>
                  <a:gd name="connsiteX0" fmla="*/ 930442 w 930442"/>
                  <a:gd name="connsiteY0" fmla="*/ 256674 h 288758"/>
                  <a:gd name="connsiteX1" fmla="*/ 673769 w 930442"/>
                  <a:gd name="connsiteY1" fmla="*/ 264695 h 288758"/>
                  <a:gd name="connsiteX2" fmla="*/ 625642 w 930442"/>
                  <a:gd name="connsiteY2" fmla="*/ 280737 h 288758"/>
                  <a:gd name="connsiteX3" fmla="*/ 537411 w 930442"/>
                  <a:gd name="connsiteY3" fmla="*/ 288758 h 288758"/>
                  <a:gd name="connsiteX4" fmla="*/ 280737 w 930442"/>
                  <a:gd name="connsiteY4" fmla="*/ 280737 h 288758"/>
                  <a:gd name="connsiteX5" fmla="*/ 256674 w 930442"/>
                  <a:gd name="connsiteY5" fmla="*/ 256674 h 288758"/>
                  <a:gd name="connsiteX6" fmla="*/ 232611 w 930442"/>
                  <a:gd name="connsiteY6" fmla="*/ 240632 h 288758"/>
                  <a:gd name="connsiteX7" fmla="*/ 216569 w 930442"/>
                  <a:gd name="connsiteY7" fmla="*/ 224589 h 288758"/>
                  <a:gd name="connsiteX8" fmla="*/ 168442 w 930442"/>
                  <a:gd name="connsiteY8" fmla="*/ 192505 h 288758"/>
                  <a:gd name="connsiteX9" fmla="*/ 120316 w 930442"/>
                  <a:gd name="connsiteY9" fmla="*/ 152400 h 288758"/>
                  <a:gd name="connsiteX10" fmla="*/ 72190 w 930442"/>
                  <a:gd name="connsiteY10" fmla="*/ 112295 h 288758"/>
                  <a:gd name="connsiteX11" fmla="*/ 16042 w 930442"/>
                  <a:gd name="connsiteY11" fmla="*/ 24063 h 288758"/>
                  <a:gd name="connsiteX12" fmla="*/ 0 w 930442"/>
                  <a:gd name="connsiteY12" fmla="*/ 0 h 288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0442" h="288758">
                    <a:moveTo>
                      <a:pt x="930442" y="256674"/>
                    </a:moveTo>
                    <a:cubicBezTo>
                      <a:pt x="844884" y="259348"/>
                      <a:pt x="759103" y="257958"/>
                      <a:pt x="673769" y="264695"/>
                    </a:cubicBezTo>
                    <a:cubicBezTo>
                      <a:pt x="656911" y="266026"/>
                      <a:pt x="642483" y="279206"/>
                      <a:pt x="625642" y="280737"/>
                    </a:cubicBezTo>
                    <a:lnTo>
                      <a:pt x="537411" y="288758"/>
                    </a:lnTo>
                    <a:cubicBezTo>
                      <a:pt x="451853" y="286084"/>
                      <a:pt x="365783" y="290456"/>
                      <a:pt x="280737" y="280737"/>
                    </a:cubicBezTo>
                    <a:cubicBezTo>
                      <a:pt x="269467" y="279449"/>
                      <a:pt x="265388" y="263936"/>
                      <a:pt x="256674" y="256674"/>
                    </a:cubicBezTo>
                    <a:cubicBezTo>
                      <a:pt x="249268" y="250503"/>
                      <a:pt x="240139" y="246654"/>
                      <a:pt x="232611" y="240632"/>
                    </a:cubicBezTo>
                    <a:cubicBezTo>
                      <a:pt x="226706" y="235908"/>
                      <a:pt x="222619" y="229127"/>
                      <a:pt x="216569" y="224589"/>
                    </a:cubicBezTo>
                    <a:cubicBezTo>
                      <a:pt x="201145" y="213021"/>
                      <a:pt x="182075" y="206138"/>
                      <a:pt x="168442" y="192505"/>
                    </a:cubicBezTo>
                    <a:cubicBezTo>
                      <a:pt x="98142" y="122205"/>
                      <a:pt x="187319" y="208235"/>
                      <a:pt x="120316" y="152400"/>
                    </a:cubicBezTo>
                    <a:cubicBezTo>
                      <a:pt x="58557" y="100934"/>
                      <a:pt x="131934" y="152124"/>
                      <a:pt x="72190" y="112295"/>
                    </a:cubicBezTo>
                    <a:cubicBezTo>
                      <a:pt x="34647" y="-336"/>
                      <a:pt x="85460" y="128190"/>
                      <a:pt x="16042" y="24063"/>
                    </a:cubicBez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20" name="Freihandform: Form 419">
                <a:extLst>
                  <a:ext uri="{FF2B5EF4-FFF2-40B4-BE49-F238E27FC236}">
                    <a16:creationId xmlns:a16="http://schemas.microsoft.com/office/drawing/2014/main" id="{3398F98A-69BE-4ACF-929C-9D66C28FB8DE}"/>
                  </a:ext>
                </a:extLst>
              </p:cNvPr>
              <p:cNvSpPr/>
              <p:nvPr/>
            </p:nvSpPr>
            <p:spPr>
              <a:xfrm>
                <a:off x="5895474" y="3649579"/>
                <a:ext cx="473242" cy="265758"/>
              </a:xfrm>
              <a:custGeom>
                <a:avLst/>
                <a:gdLst>
                  <a:gd name="connsiteX0" fmla="*/ 80210 w 473242"/>
                  <a:gd name="connsiteY0" fmla="*/ 184484 h 265758"/>
                  <a:gd name="connsiteX1" fmla="*/ 72189 w 473242"/>
                  <a:gd name="connsiteY1" fmla="*/ 136358 h 265758"/>
                  <a:gd name="connsiteX2" fmla="*/ 40105 w 473242"/>
                  <a:gd name="connsiteY2" fmla="*/ 112295 h 265758"/>
                  <a:gd name="connsiteX3" fmla="*/ 0 w 473242"/>
                  <a:gd name="connsiteY3" fmla="*/ 80210 h 265758"/>
                  <a:gd name="connsiteX4" fmla="*/ 8021 w 473242"/>
                  <a:gd name="connsiteY4" fmla="*/ 40105 h 265758"/>
                  <a:gd name="connsiteX5" fmla="*/ 72189 w 473242"/>
                  <a:gd name="connsiteY5" fmla="*/ 8021 h 265758"/>
                  <a:gd name="connsiteX6" fmla="*/ 96252 w 473242"/>
                  <a:gd name="connsiteY6" fmla="*/ 0 h 265758"/>
                  <a:gd name="connsiteX7" fmla="*/ 224589 w 473242"/>
                  <a:gd name="connsiteY7" fmla="*/ 8021 h 265758"/>
                  <a:gd name="connsiteX8" fmla="*/ 256673 w 473242"/>
                  <a:gd name="connsiteY8" fmla="*/ 16042 h 265758"/>
                  <a:gd name="connsiteX9" fmla="*/ 280737 w 473242"/>
                  <a:gd name="connsiteY9" fmla="*/ 24063 h 265758"/>
                  <a:gd name="connsiteX10" fmla="*/ 401052 w 473242"/>
                  <a:gd name="connsiteY10" fmla="*/ 32084 h 265758"/>
                  <a:gd name="connsiteX11" fmla="*/ 425115 w 473242"/>
                  <a:gd name="connsiteY11" fmla="*/ 56147 h 265758"/>
                  <a:gd name="connsiteX12" fmla="*/ 441158 w 473242"/>
                  <a:gd name="connsiteY12" fmla="*/ 104274 h 265758"/>
                  <a:gd name="connsiteX13" fmla="*/ 457200 w 473242"/>
                  <a:gd name="connsiteY13" fmla="*/ 160421 h 265758"/>
                  <a:gd name="connsiteX14" fmla="*/ 473242 w 473242"/>
                  <a:gd name="connsiteY14" fmla="*/ 208547 h 265758"/>
                  <a:gd name="connsiteX15" fmla="*/ 433137 w 473242"/>
                  <a:gd name="connsiteY15" fmla="*/ 264695 h 265758"/>
                  <a:gd name="connsiteX16" fmla="*/ 417094 w 473242"/>
                  <a:gd name="connsiteY16" fmla="*/ 264695 h 26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3242" h="265758">
                    <a:moveTo>
                      <a:pt x="80210" y="184484"/>
                    </a:moveTo>
                    <a:cubicBezTo>
                      <a:pt x="77536" y="168442"/>
                      <a:pt x="80087" y="150575"/>
                      <a:pt x="72189" y="136358"/>
                    </a:cubicBezTo>
                    <a:cubicBezTo>
                      <a:pt x="65697" y="124672"/>
                      <a:pt x="50983" y="120065"/>
                      <a:pt x="40105" y="112295"/>
                    </a:cubicBezTo>
                    <a:cubicBezTo>
                      <a:pt x="4691" y="87000"/>
                      <a:pt x="26826" y="107038"/>
                      <a:pt x="0" y="80210"/>
                    </a:cubicBezTo>
                    <a:cubicBezTo>
                      <a:pt x="2674" y="66842"/>
                      <a:pt x="1924" y="52299"/>
                      <a:pt x="8021" y="40105"/>
                    </a:cubicBezTo>
                    <a:cubicBezTo>
                      <a:pt x="23683" y="8781"/>
                      <a:pt x="42644" y="15407"/>
                      <a:pt x="72189" y="8021"/>
                    </a:cubicBezTo>
                    <a:cubicBezTo>
                      <a:pt x="80391" y="5970"/>
                      <a:pt x="88231" y="2674"/>
                      <a:pt x="96252" y="0"/>
                    </a:cubicBezTo>
                    <a:cubicBezTo>
                      <a:pt x="139031" y="2674"/>
                      <a:pt x="181939" y="3756"/>
                      <a:pt x="224589" y="8021"/>
                    </a:cubicBezTo>
                    <a:cubicBezTo>
                      <a:pt x="235558" y="9118"/>
                      <a:pt x="246073" y="13014"/>
                      <a:pt x="256673" y="16042"/>
                    </a:cubicBezTo>
                    <a:cubicBezTo>
                      <a:pt x="264803" y="18365"/>
                      <a:pt x="272334" y="23129"/>
                      <a:pt x="280737" y="24063"/>
                    </a:cubicBezTo>
                    <a:cubicBezTo>
                      <a:pt x="320685" y="28502"/>
                      <a:pt x="360947" y="29410"/>
                      <a:pt x="401052" y="32084"/>
                    </a:cubicBezTo>
                    <a:cubicBezTo>
                      <a:pt x="409073" y="40105"/>
                      <a:pt x="419606" y="46231"/>
                      <a:pt x="425115" y="56147"/>
                    </a:cubicBezTo>
                    <a:cubicBezTo>
                      <a:pt x="433327" y="70929"/>
                      <a:pt x="435810" y="88232"/>
                      <a:pt x="441158" y="104274"/>
                    </a:cubicBezTo>
                    <a:cubicBezTo>
                      <a:pt x="468107" y="185120"/>
                      <a:pt x="426994" y="59734"/>
                      <a:pt x="457200" y="160421"/>
                    </a:cubicBezTo>
                    <a:cubicBezTo>
                      <a:pt x="462059" y="176618"/>
                      <a:pt x="473242" y="208547"/>
                      <a:pt x="473242" y="208547"/>
                    </a:cubicBezTo>
                    <a:cubicBezTo>
                      <a:pt x="464388" y="243964"/>
                      <a:pt x="471119" y="245705"/>
                      <a:pt x="433137" y="264695"/>
                    </a:cubicBezTo>
                    <a:cubicBezTo>
                      <a:pt x="428354" y="267087"/>
                      <a:pt x="422442" y="264695"/>
                      <a:pt x="417094" y="26469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21" name="Freihandform: Form 420">
                <a:extLst>
                  <a:ext uri="{FF2B5EF4-FFF2-40B4-BE49-F238E27FC236}">
                    <a16:creationId xmlns:a16="http://schemas.microsoft.com/office/drawing/2014/main" id="{1CE30EE1-C27D-4F0A-AA67-6289612F445A}"/>
                  </a:ext>
                </a:extLst>
              </p:cNvPr>
              <p:cNvSpPr/>
              <p:nvPr/>
            </p:nvSpPr>
            <p:spPr>
              <a:xfrm>
                <a:off x="6031832" y="3697705"/>
                <a:ext cx="312852" cy="723749"/>
              </a:xfrm>
              <a:custGeom>
                <a:avLst/>
                <a:gdLst>
                  <a:gd name="connsiteX0" fmla="*/ 200526 w 312852"/>
                  <a:gd name="connsiteY0" fmla="*/ 0 h 723749"/>
                  <a:gd name="connsiteX1" fmla="*/ 176463 w 312852"/>
                  <a:gd name="connsiteY1" fmla="*/ 48127 h 723749"/>
                  <a:gd name="connsiteX2" fmla="*/ 160421 w 312852"/>
                  <a:gd name="connsiteY2" fmla="*/ 96253 h 723749"/>
                  <a:gd name="connsiteX3" fmla="*/ 144379 w 312852"/>
                  <a:gd name="connsiteY3" fmla="*/ 120316 h 723749"/>
                  <a:gd name="connsiteX4" fmla="*/ 128336 w 312852"/>
                  <a:gd name="connsiteY4" fmla="*/ 168442 h 723749"/>
                  <a:gd name="connsiteX5" fmla="*/ 88231 w 312852"/>
                  <a:gd name="connsiteY5" fmla="*/ 200527 h 723749"/>
                  <a:gd name="connsiteX6" fmla="*/ 64168 w 312852"/>
                  <a:gd name="connsiteY6" fmla="*/ 216569 h 723749"/>
                  <a:gd name="connsiteX7" fmla="*/ 24063 w 312852"/>
                  <a:gd name="connsiteY7" fmla="*/ 264695 h 723749"/>
                  <a:gd name="connsiteX8" fmla="*/ 16042 w 312852"/>
                  <a:gd name="connsiteY8" fmla="*/ 288758 h 723749"/>
                  <a:gd name="connsiteX9" fmla="*/ 32084 w 312852"/>
                  <a:gd name="connsiteY9" fmla="*/ 449179 h 723749"/>
                  <a:gd name="connsiteX10" fmla="*/ 40105 w 312852"/>
                  <a:gd name="connsiteY10" fmla="*/ 489284 h 723749"/>
                  <a:gd name="connsiteX11" fmla="*/ 56147 w 312852"/>
                  <a:gd name="connsiteY11" fmla="*/ 537411 h 723749"/>
                  <a:gd name="connsiteX12" fmla="*/ 48126 w 312852"/>
                  <a:gd name="connsiteY12" fmla="*/ 617621 h 723749"/>
                  <a:gd name="connsiteX13" fmla="*/ 16042 w 312852"/>
                  <a:gd name="connsiteY13" fmla="*/ 657727 h 723749"/>
                  <a:gd name="connsiteX14" fmla="*/ 0 w 312852"/>
                  <a:gd name="connsiteY14" fmla="*/ 681790 h 723749"/>
                  <a:gd name="connsiteX15" fmla="*/ 160421 w 312852"/>
                  <a:gd name="connsiteY15" fmla="*/ 697832 h 723749"/>
                  <a:gd name="connsiteX16" fmla="*/ 208547 w 312852"/>
                  <a:gd name="connsiteY16" fmla="*/ 681790 h 723749"/>
                  <a:gd name="connsiteX17" fmla="*/ 232610 w 312852"/>
                  <a:gd name="connsiteY17" fmla="*/ 657727 h 723749"/>
                  <a:gd name="connsiteX18" fmla="*/ 248652 w 312852"/>
                  <a:gd name="connsiteY18" fmla="*/ 609600 h 723749"/>
                  <a:gd name="connsiteX19" fmla="*/ 248652 w 312852"/>
                  <a:gd name="connsiteY19" fmla="*/ 433137 h 723749"/>
                  <a:gd name="connsiteX20" fmla="*/ 256673 w 312852"/>
                  <a:gd name="connsiteY20" fmla="*/ 409074 h 723749"/>
                  <a:gd name="connsiteX21" fmla="*/ 280736 w 312852"/>
                  <a:gd name="connsiteY21" fmla="*/ 393032 h 723749"/>
                  <a:gd name="connsiteX22" fmla="*/ 296779 w 312852"/>
                  <a:gd name="connsiteY22" fmla="*/ 344906 h 723749"/>
                  <a:gd name="connsiteX23" fmla="*/ 280736 w 312852"/>
                  <a:gd name="connsiteY23" fmla="*/ 256674 h 723749"/>
                  <a:gd name="connsiteX24" fmla="*/ 296779 w 312852"/>
                  <a:gd name="connsiteY24" fmla="*/ 184484 h 723749"/>
                  <a:gd name="connsiteX25" fmla="*/ 312821 w 312852"/>
                  <a:gd name="connsiteY25" fmla="*/ 152400 h 72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2852" h="723749">
                    <a:moveTo>
                      <a:pt x="200526" y="0"/>
                    </a:moveTo>
                    <a:cubicBezTo>
                      <a:pt x="192505" y="16042"/>
                      <a:pt x="183361" y="31571"/>
                      <a:pt x="176463" y="48127"/>
                    </a:cubicBezTo>
                    <a:cubicBezTo>
                      <a:pt x="169959" y="63736"/>
                      <a:pt x="169801" y="82183"/>
                      <a:pt x="160421" y="96253"/>
                    </a:cubicBezTo>
                    <a:cubicBezTo>
                      <a:pt x="155074" y="104274"/>
                      <a:pt x="148294" y="111507"/>
                      <a:pt x="144379" y="120316"/>
                    </a:cubicBezTo>
                    <a:cubicBezTo>
                      <a:pt x="137511" y="135768"/>
                      <a:pt x="142406" y="159062"/>
                      <a:pt x="128336" y="168442"/>
                    </a:cubicBezTo>
                    <a:cubicBezTo>
                      <a:pt x="54274" y="217817"/>
                      <a:pt x="145377" y="154809"/>
                      <a:pt x="88231" y="200527"/>
                    </a:cubicBezTo>
                    <a:cubicBezTo>
                      <a:pt x="80703" y="206549"/>
                      <a:pt x="71574" y="210398"/>
                      <a:pt x="64168" y="216569"/>
                    </a:cubicBezTo>
                    <a:cubicBezTo>
                      <a:pt x="48963" y="229240"/>
                      <a:pt x="33076" y="246668"/>
                      <a:pt x="24063" y="264695"/>
                    </a:cubicBezTo>
                    <a:cubicBezTo>
                      <a:pt x="20282" y="272257"/>
                      <a:pt x="18716" y="280737"/>
                      <a:pt x="16042" y="288758"/>
                    </a:cubicBezTo>
                    <a:cubicBezTo>
                      <a:pt x="22102" y="367532"/>
                      <a:pt x="20983" y="382573"/>
                      <a:pt x="32084" y="449179"/>
                    </a:cubicBezTo>
                    <a:cubicBezTo>
                      <a:pt x="34325" y="462627"/>
                      <a:pt x="36518" y="476131"/>
                      <a:pt x="40105" y="489284"/>
                    </a:cubicBezTo>
                    <a:cubicBezTo>
                      <a:pt x="44554" y="505598"/>
                      <a:pt x="56147" y="537411"/>
                      <a:pt x="56147" y="537411"/>
                    </a:cubicBezTo>
                    <a:cubicBezTo>
                      <a:pt x="53473" y="564148"/>
                      <a:pt x="54168" y="591439"/>
                      <a:pt x="48126" y="617621"/>
                    </a:cubicBezTo>
                    <a:cubicBezTo>
                      <a:pt x="44123" y="634967"/>
                      <a:pt x="26165" y="645073"/>
                      <a:pt x="16042" y="657727"/>
                    </a:cubicBezTo>
                    <a:cubicBezTo>
                      <a:pt x="10020" y="665255"/>
                      <a:pt x="5347" y="673769"/>
                      <a:pt x="0" y="681790"/>
                    </a:cubicBezTo>
                    <a:cubicBezTo>
                      <a:pt x="23530" y="752381"/>
                      <a:pt x="3051" y="716716"/>
                      <a:pt x="160421" y="697832"/>
                    </a:cubicBezTo>
                    <a:cubicBezTo>
                      <a:pt x="177210" y="695817"/>
                      <a:pt x="208547" y="681790"/>
                      <a:pt x="208547" y="681790"/>
                    </a:cubicBezTo>
                    <a:cubicBezTo>
                      <a:pt x="216568" y="673769"/>
                      <a:pt x="227101" y="667643"/>
                      <a:pt x="232610" y="657727"/>
                    </a:cubicBezTo>
                    <a:cubicBezTo>
                      <a:pt x="240822" y="642945"/>
                      <a:pt x="248652" y="609600"/>
                      <a:pt x="248652" y="609600"/>
                    </a:cubicBezTo>
                    <a:cubicBezTo>
                      <a:pt x="241924" y="515412"/>
                      <a:pt x="234351" y="511791"/>
                      <a:pt x="248652" y="433137"/>
                    </a:cubicBezTo>
                    <a:cubicBezTo>
                      <a:pt x="250164" y="424818"/>
                      <a:pt x="251391" y="415676"/>
                      <a:pt x="256673" y="409074"/>
                    </a:cubicBezTo>
                    <a:cubicBezTo>
                      <a:pt x="262695" y="401546"/>
                      <a:pt x="272715" y="398379"/>
                      <a:pt x="280736" y="393032"/>
                    </a:cubicBezTo>
                    <a:cubicBezTo>
                      <a:pt x="286084" y="376990"/>
                      <a:pt x="298877" y="361685"/>
                      <a:pt x="296779" y="344906"/>
                    </a:cubicBezTo>
                    <a:cubicBezTo>
                      <a:pt x="287708" y="272347"/>
                      <a:pt x="295574" y="301187"/>
                      <a:pt x="280736" y="256674"/>
                    </a:cubicBezTo>
                    <a:cubicBezTo>
                      <a:pt x="283818" y="238183"/>
                      <a:pt x="286904" y="204233"/>
                      <a:pt x="296779" y="184484"/>
                    </a:cubicBezTo>
                    <a:cubicBezTo>
                      <a:pt x="314304" y="149435"/>
                      <a:pt x="312821" y="172491"/>
                      <a:pt x="312821" y="15240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22" name="Freihandform: Form 421">
                <a:extLst>
                  <a:ext uri="{FF2B5EF4-FFF2-40B4-BE49-F238E27FC236}">
                    <a16:creationId xmlns:a16="http://schemas.microsoft.com/office/drawing/2014/main" id="{98BC66FF-9D7D-4054-AFDD-57B1B2EC5513}"/>
                  </a:ext>
                </a:extLst>
              </p:cNvPr>
              <p:cNvSpPr/>
              <p:nvPr/>
            </p:nvSpPr>
            <p:spPr>
              <a:xfrm>
                <a:off x="5766180" y="3737811"/>
                <a:ext cx="273673" cy="713873"/>
              </a:xfrm>
              <a:custGeom>
                <a:avLst/>
                <a:gdLst>
                  <a:gd name="connsiteX0" fmla="*/ 273673 w 273673"/>
                  <a:gd name="connsiteY0" fmla="*/ 625642 h 713873"/>
                  <a:gd name="connsiteX1" fmla="*/ 185441 w 273673"/>
                  <a:gd name="connsiteY1" fmla="*/ 665747 h 713873"/>
                  <a:gd name="connsiteX2" fmla="*/ 161378 w 273673"/>
                  <a:gd name="connsiteY2" fmla="*/ 689810 h 713873"/>
                  <a:gd name="connsiteX3" fmla="*/ 113252 w 273673"/>
                  <a:gd name="connsiteY3" fmla="*/ 705852 h 713873"/>
                  <a:gd name="connsiteX4" fmla="*/ 89188 w 273673"/>
                  <a:gd name="connsiteY4" fmla="*/ 713873 h 713873"/>
                  <a:gd name="connsiteX5" fmla="*/ 16999 w 273673"/>
                  <a:gd name="connsiteY5" fmla="*/ 705852 h 713873"/>
                  <a:gd name="connsiteX6" fmla="*/ 957 w 273673"/>
                  <a:gd name="connsiteY6" fmla="*/ 681789 h 713873"/>
                  <a:gd name="connsiteX7" fmla="*/ 8978 w 273673"/>
                  <a:gd name="connsiteY7" fmla="*/ 609600 h 713873"/>
                  <a:gd name="connsiteX8" fmla="*/ 49083 w 273673"/>
                  <a:gd name="connsiteY8" fmla="*/ 569494 h 713873"/>
                  <a:gd name="connsiteX9" fmla="*/ 65125 w 273673"/>
                  <a:gd name="connsiteY9" fmla="*/ 545431 h 713873"/>
                  <a:gd name="connsiteX10" fmla="*/ 73146 w 273673"/>
                  <a:gd name="connsiteY10" fmla="*/ 505326 h 713873"/>
                  <a:gd name="connsiteX11" fmla="*/ 81167 w 273673"/>
                  <a:gd name="connsiteY11" fmla="*/ 481263 h 713873"/>
                  <a:gd name="connsiteX12" fmla="*/ 73146 w 273673"/>
                  <a:gd name="connsiteY12" fmla="*/ 457200 h 713873"/>
                  <a:gd name="connsiteX13" fmla="*/ 97209 w 273673"/>
                  <a:gd name="connsiteY13" fmla="*/ 376989 h 713873"/>
                  <a:gd name="connsiteX14" fmla="*/ 121273 w 273673"/>
                  <a:gd name="connsiteY14" fmla="*/ 328863 h 713873"/>
                  <a:gd name="connsiteX15" fmla="*/ 145336 w 273673"/>
                  <a:gd name="connsiteY15" fmla="*/ 312821 h 713873"/>
                  <a:gd name="connsiteX16" fmla="*/ 177420 w 273673"/>
                  <a:gd name="connsiteY16" fmla="*/ 264694 h 713873"/>
                  <a:gd name="connsiteX17" fmla="*/ 193462 w 273673"/>
                  <a:gd name="connsiteY17" fmla="*/ 240631 h 713873"/>
                  <a:gd name="connsiteX18" fmla="*/ 217525 w 273673"/>
                  <a:gd name="connsiteY18" fmla="*/ 224589 h 713873"/>
                  <a:gd name="connsiteX19" fmla="*/ 233567 w 273673"/>
                  <a:gd name="connsiteY19" fmla="*/ 176463 h 713873"/>
                  <a:gd name="connsiteX20" fmla="*/ 225546 w 273673"/>
                  <a:gd name="connsiteY20" fmla="*/ 88231 h 713873"/>
                  <a:gd name="connsiteX21" fmla="*/ 217525 w 273673"/>
                  <a:gd name="connsiteY21" fmla="*/ 64168 h 713873"/>
                  <a:gd name="connsiteX22" fmla="*/ 217525 w 273673"/>
                  <a:gd name="connsiteY22" fmla="*/ 0 h 713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3673" h="713873">
                    <a:moveTo>
                      <a:pt x="273673" y="625642"/>
                    </a:moveTo>
                    <a:cubicBezTo>
                      <a:pt x="232183" y="633940"/>
                      <a:pt x="220132" y="631056"/>
                      <a:pt x="185441" y="665747"/>
                    </a:cubicBezTo>
                    <a:cubicBezTo>
                      <a:pt x="177420" y="673768"/>
                      <a:pt x="171294" y="684301"/>
                      <a:pt x="161378" y="689810"/>
                    </a:cubicBezTo>
                    <a:cubicBezTo>
                      <a:pt x="146596" y="698022"/>
                      <a:pt x="129294" y="700505"/>
                      <a:pt x="113252" y="705852"/>
                    </a:cubicBezTo>
                    <a:lnTo>
                      <a:pt x="89188" y="713873"/>
                    </a:lnTo>
                    <a:cubicBezTo>
                      <a:pt x="65125" y="711199"/>
                      <a:pt x="39752" y="714126"/>
                      <a:pt x="16999" y="705852"/>
                    </a:cubicBezTo>
                    <a:cubicBezTo>
                      <a:pt x="7939" y="702558"/>
                      <a:pt x="1758" y="691396"/>
                      <a:pt x="957" y="681789"/>
                    </a:cubicBezTo>
                    <a:cubicBezTo>
                      <a:pt x="-1054" y="657662"/>
                      <a:pt x="-559" y="631854"/>
                      <a:pt x="8978" y="609600"/>
                    </a:cubicBezTo>
                    <a:cubicBezTo>
                      <a:pt x="16425" y="592223"/>
                      <a:pt x="38596" y="585225"/>
                      <a:pt x="49083" y="569494"/>
                    </a:cubicBezTo>
                    <a:lnTo>
                      <a:pt x="65125" y="545431"/>
                    </a:lnTo>
                    <a:cubicBezTo>
                      <a:pt x="67799" y="532063"/>
                      <a:pt x="69839" y="518552"/>
                      <a:pt x="73146" y="505326"/>
                    </a:cubicBezTo>
                    <a:cubicBezTo>
                      <a:pt x="75197" y="497124"/>
                      <a:pt x="81167" y="489718"/>
                      <a:pt x="81167" y="481263"/>
                    </a:cubicBezTo>
                    <a:cubicBezTo>
                      <a:pt x="81167" y="472808"/>
                      <a:pt x="75820" y="465221"/>
                      <a:pt x="73146" y="457200"/>
                    </a:cubicBezTo>
                    <a:cubicBezTo>
                      <a:pt x="85267" y="408716"/>
                      <a:pt x="77683" y="435564"/>
                      <a:pt x="97209" y="376989"/>
                    </a:cubicBezTo>
                    <a:cubicBezTo>
                      <a:pt x="103732" y="357420"/>
                      <a:pt x="105726" y="344410"/>
                      <a:pt x="121273" y="328863"/>
                    </a:cubicBezTo>
                    <a:cubicBezTo>
                      <a:pt x="128090" y="322046"/>
                      <a:pt x="137315" y="318168"/>
                      <a:pt x="145336" y="312821"/>
                    </a:cubicBezTo>
                    <a:lnTo>
                      <a:pt x="177420" y="264694"/>
                    </a:lnTo>
                    <a:cubicBezTo>
                      <a:pt x="182767" y="256673"/>
                      <a:pt x="185441" y="245978"/>
                      <a:pt x="193462" y="240631"/>
                    </a:cubicBezTo>
                    <a:lnTo>
                      <a:pt x="217525" y="224589"/>
                    </a:lnTo>
                    <a:cubicBezTo>
                      <a:pt x="222872" y="208547"/>
                      <a:pt x="235098" y="193303"/>
                      <a:pt x="233567" y="176463"/>
                    </a:cubicBezTo>
                    <a:cubicBezTo>
                      <a:pt x="230893" y="147052"/>
                      <a:pt x="229722" y="117466"/>
                      <a:pt x="225546" y="88231"/>
                    </a:cubicBezTo>
                    <a:cubicBezTo>
                      <a:pt x="224350" y="79861"/>
                      <a:pt x="218290" y="72588"/>
                      <a:pt x="217525" y="64168"/>
                    </a:cubicBezTo>
                    <a:cubicBezTo>
                      <a:pt x="215589" y="42867"/>
                      <a:pt x="217525" y="21389"/>
                      <a:pt x="217525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23" name="Freihandform: Form 422">
                <a:extLst>
                  <a:ext uri="{FF2B5EF4-FFF2-40B4-BE49-F238E27FC236}">
                    <a16:creationId xmlns:a16="http://schemas.microsoft.com/office/drawing/2014/main" id="{55DBDD11-299C-4C42-BB50-1C7BDB3FD0EB}"/>
                  </a:ext>
                </a:extLst>
              </p:cNvPr>
              <p:cNvSpPr/>
              <p:nvPr/>
            </p:nvSpPr>
            <p:spPr>
              <a:xfrm>
                <a:off x="5831305" y="4267200"/>
                <a:ext cx="144410" cy="144379"/>
              </a:xfrm>
              <a:custGeom>
                <a:avLst/>
                <a:gdLst>
                  <a:gd name="connsiteX0" fmla="*/ 0 w 144410"/>
                  <a:gd name="connsiteY0" fmla="*/ 144379 h 144379"/>
                  <a:gd name="connsiteX1" fmla="*/ 88232 w 144410"/>
                  <a:gd name="connsiteY1" fmla="*/ 96253 h 144379"/>
                  <a:gd name="connsiteX2" fmla="*/ 112295 w 144410"/>
                  <a:gd name="connsiteY2" fmla="*/ 80211 h 144379"/>
                  <a:gd name="connsiteX3" fmla="*/ 128337 w 144410"/>
                  <a:gd name="connsiteY3" fmla="*/ 32084 h 144379"/>
                  <a:gd name="connsiteX4" fmla="*/ 144379 w 144410"/>
                  <a:gd name="connsiteY4" fmla="*/ 0 h 14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410" h="144379">
                    <a:moveTo>
                      <a:pt x="0" y="144379"/>
                    </a:moveTo>
                    <a:cubicBezTo>
                      <a:pt x="58007" y="121177"/>
                      <a:pt x="28126" y="136324"/>
                      <a:pt x="88232" y="96253"/>
                    </a:cubicBezTo>
                    <a:lnTo>
                      <a:pt x="112295" y="80211"/>
                    </a:lnTo>
                    <a:cubicBezTo>
                      <a:pt x="117642" y="64169"/>
                      <a:pt x="118957" y="46154"/>
                      <a:pt x="128337" y="32084"/>
                    </a:cubicBezTo>
                    <a:cubicBezTo>
                      <a:pt x="145862" y="5796"/>
                      <a:pt x="144379" y="17661"/>
                      <a:pt x="144379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24" name="Freihandform: Form 423">
                <a:extLst>
                  <a:ext uri="{FF2B5EF4-FFF2-40B4-BE49-F238E27FC236}">
                    <a16:creationId xmlns:a16="http://schemas.microsoft.com/office/drawing/2014/main" id="{EC47682D-8351-4F26-ADA2-C63296EDE5ED}"/>
                  </a:ext>
                </a:extLst>
              </p:cNvPr>
              <p:cNvSpPr/>
              <p:nvPr/>
            </p:nvSpPr>
            <p:spPr>
              <a:xfrm>
                <a:off x="6152147" y="4219074"/>
                <a:ext cx="24952" cy="136358"/>
              </a:xfrm>
              <a:custGeom>
                <a:avLst/>
                <a:gdLst>
                  <a:gd name="connsiteX0" fmla="*/ 0 w 24952"/>
                  <a:gd name="connsiteY0" fmla="*/ 136358 h 136358"/>
                  <a:gd name="connsiteX1" fmla="*/ 16042 w 24952"/>
                  <a:gd name="connsiteY1" fmla="*/ 96252 h 136358"/>
                  <a:gd name="connsiteX2" fmla="*/ 24064 w 24952"/>
                  <a:gd name="connsiteY2" fmla="*/ 72189 h 136358"/>
                  <a:gd name="connsiteX3" fmla="*/ 24064 w 24952"/>
                  <a:gd name="connsiteY3" fmla="*/ 0 h 13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952" h="136358">
                    <a:moveTo>
                      <a:pt x="0" y="136358"/>
                    </a:moveTo>
                    <a:cubicBezTo>
                      <a:pt x="5347" y="122989"/>
                      <a:pt x="10986" y="109734"/>
                      <a:pt x="16042" y="96252"/>
                    </a:cubicBezTo>
                    <a:cubicBezTo>
                      <a:pt x="19011" y="88335"/>
                      <a:pt x="23362" y="80615"/>
                      <a:pt x="24064" y="72189"/>
                    </a:cubicBezTo>
                    <a:cubicBezTo>
                      <a:pt x="26063" y="48209"/>
                      <a:pt x="24064" y="24063"/>
                      <a:pt x="24064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25" name="Freihandform: Form 424">
                <a:extLst>
                  <a:ext uri="{FF2B5EF4-FFF2-40B4-BE49-F238E27FC236}">
                    <a16:creationId xmlns:a16="http://schemas.microsoft.com/office/drawing/2014/main" id="{D4C99F5C-E7BF-4AA1-A6BA-C194810022D9}"/>
                  </a:ext>
                </a:extLst>
              </p:cNvPr>
              <p:cNvSpPr/>
              <p:nvPr/>
            </p:nvSpPr>
            <p:spPr>
              <a:xfrm>
                <a:off x="6240379" y="1588168"/>
                <a:ext cx="3503702" cy="1419727"/>
              </a:xfrm>
              <a:custGeom>
                <a:avLst/>
                <a:gdLst>
                  <a:gd name="connsiteX0" fmla="*/ 0 w 3503702"/>
                  <a:gd name="connsiteY0" fmla="*/ 721895 h 1419727"/>
                  <a:gd name="connsiteX1" fmla="*/ 32084 w 3503702"/>
                  <a:gd name="connsiteY1" fmla="*/ 697832 h 1419727"/>
                  <a:gd name="connsiteX2" fmla="*/ 48126 w 3503702"/>
                  <a:gd name="connsiteY2" fmla="*/ 649706 h 1419727"/>
                  <a:gd name="connsiteX3" fmla="*/ 80210 w 3503702"/>
                  <a:gd name="connsiteY3" fmla="*/ 553453 h 1419727"/>
                  <a:gd name="connsiteX4" fmla="*/ 88232 w 3503702"/>
                  <a:gd name="connsiteY4" fmla="*/ 529390 h 1419727"/>
                  <a:gd name="connsiteX5" fmla="*/ 96253 w 3503702"/>
                  <a:gd name="connsiteY5" fmla="*/ 505327 h 1419727"/>
                  <a:gd name="connsiteX6" fmla="*/ 112295 w 3503702"/>
                  <a:gd name="connsiteY6" fmla="*/ 481264 h 1419727"/>
                  <a:gd name="connsiteX7" fmla="*/ 128337 w 3503702"/>
                  <a:gd name="connsiteY7" fmla="*/ 433137 h 1419727"/>
                  <a:gd name="connsiteX8" fmla="*/ 160421 w 3503702"/>
                  <a:gd name="connsiteY8" fmla="*/ 385011 h 1419727"/>
                  <a:gd name="connsiteX9" fmla="*/ 200526 w 3503702"/>
                  <a:gd name="connsiteY9" fmla="*/ 312821 h 1419727"/>
                  <a:gd name="connsiteX10" fmla="*/ 216568 w 3503702"/>
                  <a:gd name="connsiteY10" fmla="*/ 288758 h 1419727"/>
                  <a:gd name="connsiteX11" fmla="*/ 240632 w 3503702"/>
                  <a:gd name="connsiteY11" fmla="*/ 280737 h 1419727"/>
                  <a:gd name="connsiteX12" fmla="*/ 264695 w 3503702"/>
                  <a:gd name="connsiteY12" fmla="*/ 264695 h 1419727"/>
                  <a:gd name="connsiteX13" fmla="*/ 288758 w 3503702"/>
                  <a:gd name="connsiteY13" fmla="*/ 256674 h 1419727"/>
                  <a:gd name="connsiteX14" fmla="*/ 336884 w 3503702"/>
                  <a:gd name="connsiteY14" fmla="*/ 224590 h 1419727"/>
                  <a:gd name="connsiteX15" fmla="*/ 360947 w 3503702"/>
                  <a:gd name="connsiteY15" fmla="*/ 208548 h 1419727"/>
                  <a:gd name="connsiteX16" fmla="*/ 417095 w 3503702"/>
                  <a:gd name="connsiteY16" fmla="*/ 192506 h 1419727"/>
                  <a:gd name="connsiteX17" fmla="*/ 441158 w 3503702"/>
                  <a:gd name="connsiteY17" fmla="*/ 176464 h 1419727"/>
                  <a:gd name="connsiteX18" fmla="*/ 521368 w 3503702"/>
                  <a:gd name="connsiteY18" fmla="*/ 144379 h 1419727"/>
                  <a:gd name="connsiteX19" fmla="*/ 545432 w 3503702"/>
                  <a:gd name="connsiteY19" fmla="*/ 128337 h 1419727"/>
                  <a:gd name="connsiteX20" fmla="*/ 569495 w 3503702"/>
                  <a:gd name="connsiteY20" fmla="*/ 120316 h 1419727"/>
                  <a:gd name="connsiteX21" fmla="*/ 593558 w 3503702"/>
                  <a:gd name="connsiteY21" fmla="*/ 104274 h 1419727"/>
                  <a:gd name="connsiteX22" fmla="*/ 617621 w 3503702"/>
                  <a:gd name="connsiteY22" fmla="*/ 96253 h 1419727"/>
                  <a:gd name="connsiteX23" fmla="*/ 641684 w 3503702"/>
                  <a:gd name="connsiteY23" fmla="*/ 80211 h 1419727"/>
                  <a:gd name="connsiteX24" fmla="*/ 665747 w 3503702"/>
                  <a:gd name="connsiteY24" fmla="*/ 72190 h 1419727"/>
                  <a:gd name="connsiteX25" fmla="*/ 697832 w 3503702"/>
                  <a:gd name="connsiteY25" fmla="*/ 56148 h 1419727"/>
                  <a:gd name="connsiteX26" fmla="*/ 745958 w 3503702"/>
                  <a:gd name="connsiteY26" fmla="*/ 40106 h 1419727"/>
                  <a:gd name="connsiteX27" fmla="*/ 802105 w 3503702"/>
                  <a:gd name="connsiteY27" fmla="*/ 24064 h 1419727"/>
                  <a:gd name="connsiteX28" fmla="*/ 842210 w 3503702"/>
                  <a:gd name="connsiteY28" fmla="*/ 16043 h 1419727"/>
                  <a:gd name="connsiteX29" fmla="*/ 866274 w 3503702"/>
                  <a:gd name="connsiteY29" fmla="*/ 8021 h 1419727"/>
                  <a:gd name="connsiteX30" fmla="*/ 938463 w 3503702"/>
                  <a:gd name="connsiteY30" fmla="*/ 0 h 1419727"/>
                  <a:gd name="connsiteX31" fmla="*/ 1491916 w 3503702"/>
                  <a:gd name="connsiteY31" fmla="*/ 8021 h 1419727"/>
                  <a:gd name="connsiteX32" fmla="*/ 1515979 w 3503702"/>
                  <a:gd name="connsiteY32" fmla="*/ 16043 h 1419727"/>
                  <a:gd name="connsiteX33" fmla="*/ 1564105 w 3503702"/>
                  <a:gd name="connsiteY33" fmla="*/ 24064 h 1419727"/>
                  <a:gd name="connsiteX34" fmla="*/ 1612232 w 3503702"/>
                  <a:gd name="connsiteY34" fmla="*/ 40106 h 1419727"/>
                  <a:gd name="connsiteX35" fmla="*/ 1644316 w 3503702"/>
                  <a:gd name="connsiteY35" fmla="*/ 48127 h 1419727"/>
                  <a:gd name="connsiteX36" fmla="*/ 1692442 w 3503702"/>
                  <a:gd name="connsiteY36" fmla="*/ 64169 h 1419727"/>
                  <a:gd name="connsiteX37" fmla="*/ 1748589 w 3503702"/>
                  <a:gd name="connsiteY37" fmla="*/ 72190 h 1419727"/>
                  <a:gd name="connsiteX38" fmla="*/ 1780674 w 3503702"/>
                  <a:gd name="connsiteY38" fmla="*/ 80211 h 1419727"/>
                  <a:gd name="connsiteX39" fmla="*/ 1900989 w 3503702"/>
                  <a:gd name="connsiteY39" fmla="*/ 96253 h 1419727"/>
                  <a:gd name="connsiteX40" fmla="*/ 1981200 w 3503702"/>
                  <a:gd name="connsiteY40" fmla="*/ 120316 h 1419727"/>
                  <a:gd name="connsiteX41" fmla="*/ 2037347 w 3503702"/>
                  <a:gd name="connsiteY41" fmla="*/ 136358 h 1419727"/>
                  <a:gd name="connsiteX42" fmla="*/ 2117558 w 3503702"/>
                  <a:gd name="connsiteY42" fmla="*/ 144379 h 1419727"/>
                  <a:gd name="connsiteX43" fmla="*/ 2277979 w 3503702"/>
                  <a:gd name="connsiteY43" fmla="*/ 160421 h 1419727"/>
                  <a:gd name="connsiteX44" fmla="*/ 2334126 w 3503702"/>
                  <a:gd name="connsiteY44" fmla="*/ 176464 h 1419727"/>
                  <a:gd name="connsiteX45" fmla="*/ 2366210 w 3503702"/>
                  <a:gd name="connsiteY45" fmla="*/ 184485 h 1419727"/>
                  <a:gd name="connsiteX46" fmla="*/ 2662989 w 3503702"/>
                  <a:gd name="connsiteY46" fmla="*/ 176464 h 1419727"/>
                  <a:gd name="connsiteX47" fmla="*/ 2735179 w 3503702"/>
                  <a:gd name="connsiteY47" fmla="*/ 184485 h 1419727"/>
                  <a:gd name="connsiteX48" fmla="*/ 2783305 w 3503702"/>
                  <a:gd name="connsiteY48" fmla="*/ 216569 h 1419727"/>
                  <a:gd name="connsiteX49" fmla="*/ 2831432 w 3503702"/>
                  <a:gd name="connsiteY49" fmla="*/ 240632 h 1419727"/>
                  <a:gd name="connsiteX50" fmla="*/ 2863516 w 3503702"/>
                  <a:gd name="connsiteY50" fmla="*/ 248653 h 1419727"/>
                  <a:gd name="connsiteX51" fmla="*/ 2911642 w 3503702"/>
                  <a:gd name="connsiteY51" fmla="*/ 272716 h 1419727"/>
                  <a:gd name="connsiteX52" fmla="*/ 2935705 w 3503702"/>
                  <a:gd name="connsiteY52" fmla="*/ 288758 h 1419727"/>
                  <a:gd name="connsiteX53" fmla="*/ 2967789 w 3503702"/>
                  <a:gd name="connsiteY53" fmla="*/ 328864 h 1419727"/>
                  <a:gd name="connsiteX54" fmla="*/ 3015916 w 3503702"/>
                  <a:gd name="connsiteY54" fmla="*/ 360948 h 1419727"/>
                  <a:gd name="connsiteX55" fmla="*/ 3031958 w 3503702"/>
                  <a:gd name="connsiteY55" fmla="*/ 385011 h 1419727"/>
                  <a:gd name="connsiteX56" fmla="*/ 3080084 w 3503702"/>
                  <a:gd name="connsiteY56" fmla="*/ 401053 h 1419727"/>
                  <a:gd name="connsiteX57" fmla="*/ 3104147 w 3503702"/>
                  <a:gd name="connsiteY57" fmla="*/ 409074 h 1419727"/>
                  <a:gd name="connsiteX58" fmla="*/ 3144253 w 3503702"/>
                  <a:gd name="connsiteY58" fmla="*/ 441158 h 1419727"/>
                  <a:gd name="connsiteX59" fmla="*/ 3152274 w 3503702"/>
                  <a:gd name="connsiteY59" fmla="*/ 609600 h 1419727"/>
                  <a:gd name="connsiteX60" fmla="*/ 3168316 w 3503702"/>
                  <a:gd name="connsiteY60" fmla="*/ 697832 h 1419727"/>
                  <a:gd name="connsiteX61" fmla="*/ 3200400 w 3503702"/>
                  <a:gd name="connsiteY61" fmla="*/ 745958 h 1419727"/>
                  <a:gd name="connsiteX62" fmla="*/ 3216442 w 3503702"/>
                  <a:gd name="connsiteY62" fmla="*/ 770021 h 1419727"/>
                  <a:gd name="connsiteX63" fmla="*/ 3232484 w 3503702"/>
                  <a:gd name="connsiteY63" fmla="*/ 786064 h 1419727"/>
                  <a:gd name="connsiteX64" fmla="*/ 3256547 w 3503702"/>
                  <a:gd name="connsiteY64" fmla="*/ 834190 h 1419727"/>
                  <a:gd name="connsiteX65" fmla="*/ 3280610 w 3503702"/>
                  <a:gd name="connsiteY65" fmla="*/ 858253 h 1419727"/>
                  <a:gd name="connsiteX66" fmla="*/ 3296653 w 3503702"/>
                  <a:gd name="connsiteY66" fmla="*/ 882316 h 1419727"/>
                  <a:gd name="connsiteX67" fmla="*/ 3320716 w 3503702"/>
                  <a:gd name="connsiteY67" fmla="*/ 930443 h 1419727"/>
                  <a:gd name="connsiteX68" fmla="*/ 3344779 w 3503702"/>
                  <a:gd name="connsiteY68" fmla="*/ 954506 h 1419727"/>
                  <a:gd name="connsiteX69" fmla="*/ 3360821 w 3503702"/>
                  <a:gd name="connsiteY69" fmla="*/ 978569 h 1419727"/>
                  <a:gd name="connsiteX70" fmla="*/ 3384884 w 3503702"/>
                  <a:gd name="connsiteY70" fmla="*/ 1002632 h 1419727"/>
                  <a:gd name="connsiteX71" fmla="*/ 3400926 w 3503702"/>
                  <a:gd name="connsiteY71" fmla="*/ 1026695 h 1419727"/>
                  <a:gd name="connsiteX72" fmla="*/ 3424989 w 3503702"/>
                  <a:gd name="connsiteY72" fmla="*/ 1034716 h 1419727"/>
                  <a:gd name="connsiteX73" fmla="*/ 3473116 w 3503702"/>
                  <a:gd name="connsiteY73" fmla="*/ 1074821 h 1419727"/>
                  <a:gd name="connsiteX74" fmla="*/ 3489158 w 3503702"/>
                  <a:gd name="connsiteY74" fmla="*/ 1090864 h 1419727"/>
                  <a:gd name="connsiteX75" fmla="*/ 3489158 w 3503702"/>
                  <a:gd name="connsiteY75" fmla="*/ 1283369 h 1419727"/>
                  <a:gd name="connsiteX76" fmla="*/ 3481137 w 3503702"/>
                  <a:gd name="connsiteY76" fmla="*/ 1323474 h 1419727"/>
                  <a:gd name="connsiteX77" fmla="*/ 3441032 w 3503702"/>
                  <a:gd name="connsiteY77" fmla="*/ 1363579 h 1419727"/>
                  <a:gd name="connsiteX78" fmla="*/ 3392905 w 3503702"/>
                  <a:gd name="connsiteY78" fmla="*/ 1379621 h 1419727"/>
                  <a:gd name="connsiteX79" fmla="*/ 3344779 w 3503702"/>
                  <a:gd name="connsiteY79" fmla="*/ 1395664 h 1419727"/>
                  <a:gd name="connsiteX80" fmla="*/ 3320716 w 3503702"/>
                  <a:gd name="connsiteY80" fmla="*/ 1403685 h 1419727"/>
                  <a:gd name="connsiteX81" fmla="*/ 3264568 w 3503702"/>
                  <a:gd name="connsiteY81" fmla="*/ 1419727 h 1419727"/>
                  <a:gd name="connsiteX82" fmla="*/ 3208421 w 3503702"/>
                  <a:gd name="connsiteY82" fmla="*/ 1411706 h 1419727"/>
                  <a:gd name="connsiteX83" fmla="*/ 3168316 w 3503702"/>
                  <a:gd name="connsiteY83" fmla="*/ 1379621 h 1419727"/>
                  <a:gd name="connsiteX84" fmla="*/ 3152274 w 3503702"/>
                  <a:gd name="connsiteY84" fmla="*/ 1331495 h 1419727"/>
                  <a:gd name="connsiteX85" fmla="*/ 3144253 w 3503702"/>
                  <a:gd name="connsiteY85" fmla="*/ 1299411 h 1419727"/>
                  <a:gd name="connsiteX86" fmla="*/ 3088105 w 3503702"/>
                  <a:gd name="connsiteY86" fmla="*/ 1291390 h 1419727"/>
                  <a:gd name="connsiteX87" fmla="*/ 3064042 w 3503702"/>
                  <a:gd name="connsiteY87" fmla="*/ 1283369 h 1419727"/>
                  <a:gd name="connsiteX88" fmla="*/ 2999874 w 3503702"/>
                  <a:gd name="connsiteY88" fmla="*/ 1267327 h 1419727"/>
                  <a:gd name="connsiteX89" fmla="*/ 2951747 w 3503702"/>
                  <a:gd name="connsiteY89" fmla="*/ 1251285 h 1419727"/>
                  <a:gd name="connsiteX90" fmla="*/ 2879558 w 3503702"/>
                  <a:gd name="connsiteY90" fmla="*/ 1227221 h 1419727"/>
                  <a:gd name="connsiteX91" fmla="*/ 2855495 w 3503702"/>
                  <a:gd name="connsiteY91" fmla="*/ 1219200 h 1419727"/>
                  <a:gd name="connsiteX92" fmla="*/ 2831432 w 3503702"/>
                  <a:gd name="connsiteY92" fmla="*/ 1219200 h 141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3503702" h="1419727">
                    <a:moveTo>
                      <a:pt x="0" y="721895"/>
                    </a:moveTo>
                    <a:cubicBezTo>
                      <a:pt x="10695" y="713874"/>
                      <a:pt x="24669" y="708955"/>
                      <a:pt x="32084" y="697832"/>
                    </a:cubicBezTo>
                    <a:cubicBezTo>
                      <a:pt x="41464" y="683762"/>
                      <a:pt x="42779" y="665748"/>
                      <a:pt x="48126" y="649706"/>
                    </a:cubicBezTo>
                    <a:lnTo>
                      <a:pt x="80210" y="553453"/>
                    </a:lnTo>
                    <a:lnTo>
                      <a:pt x="88232" y="529390"/>
                    </a:lnTo>
                    <a:cubicBezTo>
                      <a:pt x="90906" y="521369"/>
                      <a:pt x="91563" y="512362"/>
                      <a:pt x="96253" y="505327"/>
                    </a:cubicBezTo>
                    <a:lnTo>
                      <a:pt x="112295" y="481264"/>
                    </a:lnTo>
                    <a:cubicBezTo>
                      <a:pt x="117642" y="465222"/>
                      <a:pt x="118957" y="447207"/>
                      <a:pt x="128337" y="433137"/>
                    </a:cubicBezTo>
                    <a:cubicBezTo>
                      <a:pt x="139032" y="417095"/>
                      <a:pt x="154324" y="403302"/>
                      <a:pt x="160421" y="385011"/>
                    </a:cubicBezTo>
                    <a:cubicBezTo>
                      <a:pt x="174539" y="342657"/>
                      <a:pt x="163752" y="367982"/>
                      <a:pt x="200526" y="312821"/>
                    </a:cubicBezTo>
                    <a:cubicBezTo>
                      <a:pt x="205873" y="304800"/>
                      <a:pt x="207423" y="291806"/>
                      <a:pt x="216568" y="288758"/>
                    </a:cubicBezTo>
                    <a:lnTo>
                      <a:pt x="240632" y="280737"/>
                    </a:lnTo>
                    <a:cubicBezTo>
                      <a:pt x="248653" y="275390"/>
                      <a:pt x="256073" y="269006"/>
                      <a:pt x="264695" y="264695"/>
                    </a:cubicBezTo>
                    <a:cubicBezTo>
                      <a:pt x="272257" y="260914"/>
                      <a:pt x="281367" y="260780"/>
                      <a:pt x="288758" y="256674"/>
                    </a:cubicBezTo>
                    <a:cubicBezTo>
                      <a:pt x="305612" y="247311"/>
                      <a:pt x="320842" y="235285"/>
                      <a:pt x="336884" y="224590"/>
                    </a:cubicBezTo>
                    <a:cubicBezTo>
                      <a:pt x="344905" y="219243"/>
                      <a:pt x="351802" y="211596"/>
                      <a:pt x="360947" y="208548"/>
                    </a:cubicBezTo>
                    <a:cubicBezTo>
                      <a:pt x="395468" y="197041"/>
                      <a:pt x="376808" y="202578"/>
                      <a:pt x="417095" y="192506"/>
                    </a:cubicBezTo>
                    <a:cubicBezTo>
                      <a:pt x="425116" y="187159"/>
                      <a:pt x="432349" y="180379"/>
                      <a:pt x="441158" y="176464"/>
                    </a:cubicBezTo>
                    <a:cubicBezTo>
                      <a:pt x="515113" y="143594"/>
                      <a:pt x="463916" y="177208"/>
                      <a:pt x="521368" y="144379"/>
                    </a:cubicBezTo>
                    <a:cubicBezTo>
                      <a:pt x="529738" y="139596"/>
                      <a:pt x="536809" y="132648"/>
                      <a:pt x="545432" y="128337"/>
                    </a:cubicBezTo>
                    <a:cubicBezTo>
                      <a:pt x="552994" y="124556"/>
                      <a:pt x="561933" y="124097"/>
                      <a:pt x="569495" y="120316"/>
                    </a:cubicBezTo>
                    <a:cubicBezTo>
                      <a:pt x="578117" y="116005"/>
                      <a:pt x="584936" y="108585"/>
                      <a:pt x="593558" y="104274"/>
                    </a:cubicBezTo>
                    <a:cubicBezTo>
                      <a:pt x="601120" y="100493"/>
                      <a:pt x="610059" y="100034"/>
                      <a:pt x="617621" y="96253"/>
                    </a:cubicBezTo>
                    <a:cubicBezTo>
                      <a:pt x="626243" y="91942"/>
                      <a:pt x="633062" y="84522"/>
                      <a:pt x="641684" y="80211"/>
                    </a:cubicBezTo>
                    <a:cubicBezTo>
                      <a:pt x="649246" y="76430"/>
                      <a:pt x="657976" y="75520"/>
                      <a:pt x="665747" y="72190"/>
                    </a:cubicBezTo>
                    <a:cubicBezTo>
                      <a:pt x="676738" y="67480"/>
                      <a:pt x="686730" y="60589"/>
                      <a:pt x="697832" y="56148"/>
                    </a:cubicBezTo>
                    <a:cubicBezTo>
                      <a:pt x="713532" y="49868"/>
                      <a:pt x="729916" y="45453"/>
                      <a:pt x="745958" y="40106"/>
                    </a:cubicBezTo>
                    <a:cubicBezTo>
                      <a:pt x="772755" y="31174"/>
                      <a:pt x="771890" y="30778"/>
                      <a:pt x="802105" y="24064"/>
                    </a:cubicBezTo>
                    <a:cubicBezTo>
                      <a:pt x="815413" y="21107"/>
                      <a:pt x="828984" y="19350"/>
                      <a:pt x="842210" y="16043"/>
                    </a:cubicBezTo>
                    <a:cubicBezTo>
                      <a:pt x="850413" y="13992"/>
                      <a:pt x="857934" y="9411"/>
                      <a:pt x="866274" y="8021"/>
                    </a:cubicBezTo>
                    <a:cubicBezTo>
                      <a:pt x="890156" y="4041"/>
                      <a:pt x="914400" y="2674"/>
                      <a:pt x="938463" y="0"/>
                    </a:cubicBezTo>
                    <a:lnTo>
                      <a:pt x="1491916" y="8021"/>
                    </a:lnTo>
                    <a:cubicBezTo>
                      <a:pt x="1500368" y="8256"/>
                      <a:pt x="1507725" y="14209"/>
                      <a:pt x="1515979" y="16043"/>
                    </a:cubicBezTo>
                    <a:cubicBezTo>
                      <a:pt x="1531855" y="19571"/>
                      <a:pt x="1548327" y="20120"/>
                      <a:pt x="1564105" y="24064"/>
                    </a:cubicBezTo>
                    <a:cubicBezTo>
                      <a:pt x="1580510" y="28165"/>
                      <a:pt x="1595827" y="36005"/>
                      <a:pt x="1612232" y="40106"/>
                    </a:cubicBezTo>
                    <a:cubicBezTo>
                      <a:pt x="1622927" y="42780"/>
                      <a:pt x="1633757" y="44959"/>
                      <a:pt x="1644316" y="48127"/>
                    </a:cubicBezTo>
                    <a:cubicBezTo>
                      <a:pt x="1660513" y="52986"/>
                      <a:pt x="1675702" y="61778"/>
                      <a:pt x="1692442" y="64169"/>
                    </a:cubicBezTo>
                    <a:cubicBezTo>
                      <a:pt x="1711158" y="66843"/>
                      <a:pt x="1729988" y="68808"/>
                      <a:pt x="1748589" y="72190"/>
                    </a:cubicBezTo>
                    <a:cubicBezTo>
                      <a:pt x="1759435" y="74162"/>
                      <a:pt x="1769800" y="78399"/>
                      <a:pt x="1780674" y="80211"/>
                    </a:cubicBezTo>
                    <a:cubicBezTo>
                      <a:pt x="1864475" y="94178"/>
                      <a:pt x="1822737" y="82025"/>
                      <a:pt x="1900989" y="96253"/>
                    </a:cubicBezTo>
                    <a:cubicBezTo>
                      <a:pt x="1927661" y="101102"/>
                      <a:pt x="1956082" y="111943"/>
                      <a:pt x="1981200" y="120316"/>
                    </a:cubicBezTo>
                    <a:cubicBezTo>
                      <a:pt x="1998341" y="126030"/>
                      <a:pt x="2019722" y="133840"/>
                      <a:pt x="2037347" y="136358"/>
                    </a:cubicBezTo>
                    <a:cubicBezTo>
                      <a:pt x="2063947" y="140158"/>
                      <a:pt x="2090872" y="141239"/>
                      <a:pt x="2117558" y="144379"/>
                    </a:cubicBezTo>
                    <a:cubicBezTo>
                      <a:pt x="2264339" y="161647"/>
                      <a:pt x="2051368" y="142990"/>
                      <a:pt x="2277979" y="160421"/>
                    </a:cubicBezTo>
                    <a:cubicBezTo>
                      <a:pt x="2378332" y="185512"/>
                      <a:pt x="2253536" y="153438"/>
                      <a:pt x="2334126" y="176464"/>
                    </a:cubicBezTo>
                    <a:cubicBezTo>
                      <a:pt x="2344726" y="179492"/>
                      <a:pt x="2355515" y="181811"/>
                      <a:pt x="2366210" y="184485"/>
                    </a:cubicBezTo>
                    <a:cubicBezTo>
                      <a:pt x="2465136" y="181811"/>
                      <a:pt x="2564027" y="176464"/>
                      <a:pt x="2662989" y="176464"/>
                    </a:cubicBezTo>
                    <a:cubicBezTo>
                      <a:pt x="2687200" y="176464"/>
                      <a:pt x="2712210" y="176829"/>
                      <a:pt x="2735179" y="184485"/>
                    </a:cubicBezTo>
                    <a:cubicBezTo>
                      <a:pt x="2753470" y="190582"/>
                      <a:pt x="2765014" y="210472"/>
                      <a:pt x="2783305" y="216569"/>
                    </a:cubicBezTo>
                    <a:cubicBezTo>
                      <a:pt x="2884700" y="250367"/>
                      <a:pt x="2722586" y="193985"/>
                      <a:pt x="2831432" y="240632"/>
                    </a:cubicBezTo>
                    <a:cubicBezTo>
                      <a:pt x="2841565" y="244974"/>
                      <a:pt x="2852821" y="245979"/>
                      <a:pt x="2863516" y="248653"/>
                    </a:cubicBezTo>
                    <a:cubicBezTo>
                      <a:pt x="2932477" y="294627"/>
                      <a:pt x="2845225" y="239508"/>
                      <a:pt x="2911642" y="272716"/>
                    </a:cubicBezTo>
                    <a:cubicBezTo>
                      <a:pt x="2920264" y="277027"/>
                      <a:pt x="2927684" y="283411"/>
                      <a:pt x="2935705" y="288758"/>
                    </a:cubicBezTo>
                    <a:cubicBezTo>
                      <a:pt x="2946227" y="304541"/>
                      <a:pt x="2952552" y="317436"/>
                      <a:pt x="2967789" y="328864"/>
                    </a:cubicBezTo>
                    <a:cubicBezTo>
                      <a:pt x="2983213" y="340432"/>
                      <a:pt x="3015916" y="360948"/>
                      <a:pt x="3015916" y="360948"/>
                    </a:cubicBezTo>
                    <a:cubicBezTo>
                      <a:pt x="3021263" y="368969"/>
                      <a:pt x="3023783" y="379902"/>
                      <a:pt x="3031958" y="385011"/>
                    </a:cubicBezTo>
                    <a:cubicBezTo>
                      <a:pt x="3046297" y="393973"/>
                      <a:pt x="3064042" y="395706"/>
                      <a:pt x="3080084" y="401053"/>
                    </a:cubicBezTo>
                    <a:cubicBezTo>
                      <a:pt x="3088105" y="403727"/>
                      <a:pt x="3097112" y="404384"/>
                      <a:pt x="3104147" y="409074"/>
                    </a:cubicBezTo>
                    <a:cubicBezTo>
                      <a:pt x="3134502" y="429311"/>
                      <a:pt x="3121393" y="418300"/>
                      <a:pt x="3144253" y="441158"/>
                    </a:cubicBezTo>
                    <a:cubicBezTo>
                      <a:pt x="3173005" y="527416"/>
                      <a:pt x="3161420" y="472412"/>
                      <a:pt x="3152274" y="609600"/>
                    </a:cubicBezTo>
                    <a:cubicBezTo>
                      <a:pt x="3154022" y="623584"/>
                      <a:pt x="3156350" y="676293"/>
                      <a:pt x="3168316" y="697832"/>
                    </a:cubicBezTo>
                    <a:cubicBezTo>
                      <a:pt x="3177679" y="714686"/>
                      <a:pt x="3189705" y="729916"/>
                      <a:pt x="3200400" y="745958"/>
                    </a:cubicBezTo>
                    <a:cubicBezTo>
                      <a:pt x="3205747" y="753979"/>
                      <a:pt x="3209626" y="763204"/>
                      <a:pt x="3216442" y="770021"/>
                    </a:cubicBezTo>
                    <a:cubicBezTo>
                      <a:pt x="3221789" y="775369"/>
                      <a:pt x="3227760" y="780159"/>
                      <a:pt x="3232484" y="786064"/>
                    </a:cubicBezTo>
                    <a:cubicBezTo>
                      <a:pt x="3308220" y="880737"/>
                      <a:pt x="3197236" y="745223"/>
                      <a:pt x="3256547" y="834190"/>
                    </a:cubicBezTo>
                    <a:cubicBezTo>
                      <a:pt x="3262839" y="843628"/>
                      <a:pt x="3273348" y="849539"/>
                      <a:pt x="3280610" y="858253"/>
                    </a:cubicBezTo>
                    <a:cubicBezTo>
                      <a:pt x="3286782" y="865659"/>
                      <a:pt x="3291305" y="874295"/>
                      <a:pt x="3296653" y="882316"/>
                    </a:cubicBezTo>
                    <a:cubicBezTo>
                      <a:pt x="3304692" y="906432"/>
                      <a:pt x="3303440" y="909711"/>
                      <a:pt x="3320716" y="930443"/>
                    </a:cubicBezTo>
                    <a:cubicBezTo>
                      <a:pt x="3327978" y="939157"/>
                      <a:pt x="3337517" y="945792"/>
                      <a:pt x="3344779" y="954506"/>
                    </a:cubicBezTo>
                    <a:cubicBezTo>
                      <a:pt x="3350950" y="961912"/>
                      <a:pt x="3354650" y="971163"/>
                      <a:pt x="3360821" y="978569"/>
                    </a:cubicBezTo>
                    <a:cubicBezTo>
                      <a:pt x="3368083" y="987283"/>
                      <a:pt x="3377622" y="993918"/>
                      <a:pt x="3384884" y="1002632"/>
                    </a:cubicBezTo>
                    <a:cubicBezTo>
                      <a:pt x="3391055" y="1010038"/>
                      <a:pt x="3393398" y="1020673"/>
                      <a:pt x="3400926" y="1026695"/>
                    </a:cubicBezTo>
                    <a:cubicBezTo>
                      <a:pt x="3407528" y="1031977"/>
                      <a:pt x="3416968" y="1032042"/>
                      <a:pt x="3424989" y="1034716"/>
                    </a:cubicBezTo>
                    <a:cubicBezTo>
                      <a:pt x="3461279" y="1071004"/>
                      <a:pt x="3415901" y="1027140"/>
                      <a:pt x="3473116" y="1074821"/>
                    </a:cubicBezTo>
                    <a:cubicBezTo>
                      <a:pt x="3478926" y="1079662"/>
                      <a:pt x="3483811" y="1085516"/>
                      <a:pt x="3489158" y="1090864"/>
                    </a:cubicBezTo>
                    <a:cubicBezTo>
                      <a:pt x="3514321" y="1166353"/>
                      <a:pt x="3501793" y="1119116"/>
                      <a:pt x="3489158" y="1283369"/>
                    </a:cubicBezTo>
                    <a:cubicBezTo>
                      <a:pt x="3488112" y="1296962"/>
                      <a:pt x="3485924" y="1310709"/>
                      <a:pt x="3481137" y="1323474"/>
                    </a:cubicBezTo>
                    <a:cubicBezTo>
                      <a:pt x="3474186" y="1342011"/>
                      <a:pt x="3458678" y="1355736"/>
                      <a:pt x="3441032" y="1363579"/>
                    </a:cubicBezTo>
                    <a:cubicBezTo>
                      <a:pt x="3425579" y="1370447"/>
                      <a:pt x="3408947" y="1374273"/>
                      <a:pt x="3392905" y="1379621"/>
                    </a:cubicBezTo>
                    <a:lnTo>
                      <a:pt x="3344779" y="1395664"/>
                    </a:lnTo>
                    <a:cubicBezTo>
                      <a:pt x="3336758" y="1398338"/>
                      <a:pt x="3328918" y="1401634"/>
                      <a:pt x="3320716" y="1403685"/>
                    </a:cubicBezTo>
                    <a:cubicBezTo>
                      <a:pt x="3280429" y="1413757"/>
                      <a:pt x="3299090" y="1408220"/>
                      <a:pt x="3264568" y="1419727"/>
                    </a:cubicBezTo>
                    <a:cubicBezTo>
                      <a:pt x="3245852" y="1417053"/>
                      <a:pt x="3226529" y="1417139"/>
                      <a:pt x="3208421" y="1411706"/>
                    </a:cubicBezTo>
                    <a:cubicBezTo>
                      <a:pt x="3193965" y="1407369"/>
                      <a:pt x="3178702" y="1390007"/>
                      <a:pt x="3168316" y="1379621"/>
                    </a:cubicBezTo>
                    <a:cubicBezTo>
                      <a:pt x="3162969" y="1363579"/>
                      <a:pt x="3156375" y="1347900"/>
                      <a:pt x="3152274" y="1331495"/>
                    </a:cubicBezTo>
                    <a:cubicBezTo>
                      <a:pt x="3149600" y="1320800"/>
                      <a:pt x="3153601" y="1305254"/>
                      <a:pt x="3144253" y="1299411"/>
                    </a:cubicBezTo>
                    <a:cubicBezTo>
                      <a:pt x="3128221" y="1289391"/>
                      <a:pt x="3106821" y="1294064"/>
                      <a:pt x="3088105" y="1291390"/>
                    </a:cubicBezTo>
                    <a:cubicBezTo>
                      <a:pt x="3080084" y="1288716"/>
                      <a:pt x="3072199" y="1285594"/>
                      <a:pt x="3064042" y="1283369"/>
                    </a:cubicBezTo>
                    <a:cubicBezTo>
                      <a:pt x="3042771" y="1277568"/>
                      <a:pt x="3020790" y="1274299"/>
                      <a:pt x="2999874" y="1267327"/>
                    </a:cubicBezTo>
                    <a:lnTo>
                      <a:pt x="2951747" y="1251285"/>
                    </a:lnTo>
                    <a:lnTo>
                      <a:pt x="2879558" y="1227221"/>
                    </a:lnTo>
                    <a:cubicBezTo>
                      <a:pt x="2871537" y="1224547"/>
                      <a:pt x="2863950" y="1219200"/>
                      <a:pt x="2855495" y="1219200"/>
                    </a:cubicBezTo>
                    <a:lnTo>
                      <a:pt x="2831432" y="121920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26" name="Freihandform: Form 425">
                <a:extLst>
                  <a:ext uri="{FF2B5EF4-FFF2-40B4-BE49-F238E27FC236}">
                    <a16:creationId xmlns:a16="http://schemas.microsoft.com/office/drawing/2014/main" id="{B0C9E2CA-8AED-4BD5-A73A-670CD368F47C}"/>
                  </a:ext>
                </a:extLst>
              </p:cNvPr>
              <p:cNvSpPr/>
              <p:nvPr/>
            </p:nvSpPr>
            <p:spPr>
              <a:xfrm>
                <a:off x="8935453" y="2919663"/>
                <a:ext cx="473242" cy="0"/>
              </a:xfrm>
              <a:custGeom>
                <a:avLst/>
                <a:gdLst>
                  <a:gd name="connsiteX0" fmla="*/ 473242 w 473242"/>
                  <a:gd name="connsiteY0" fmla="*/ 0 h 0"/>
                  <a:gd name="connsiteX1" fmla="*/ 0 w 473242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42">
                    <a:moveTo>
                      <a:pt x="473242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27" name="Freihandform: Form 426">
                <a:extLst>
                  <a:ext uri="{FF2B5EF4-FFF2-40B4-BE49-F238E27FC236}">
                    <a16:creationId xmlns:a16="http://schemas.microsoft.com/office/drawing/2014/main" id="{712641C9-F1D8-41B3-82F7-158844FC8D23}"/>
                  </a:ext>
                </a:extLst>
              </p:cNvPr>
              <p:cNvSpPr/>
              <p:nvPr/>
            </p:nvSpPr>
            <p:spPr>
              <a:xfrm>
                <a:off x="8173453" y="1957137"/>
                <a:ext cx="818516" cy="1363579"/>
              </a:xfrm>
              <a:custGeom>
                <a:avLst/>
                <a:gdLst>
                  <a:gd name="connsiteX0" fmla="*/ 0 w 818516"/>
                  <a:gd name="connsiteY0" fmla="*/ 0 h 1363579"/>
                  <a:gd name="connsiteX1" fmla="*/ 40105 w 818516"/>
                  <a:gd name="connsiteY1" fmla="*/ 32084 h 1363579"/>
                  <a:gd name="connsiteX2" fmla="*/ 48126 w 818516"/>
                  <a:gd name="connsiteY2" fmla="*/ 56147 h 1363579"/>
                  <a:gd name="connsiteX3" fmla="*/ 88231 w 818516"/>
                  <a:gd name="connsiteY3" fmla="*/ 96252 h 1363579"/>
                  <a:gd name="connsiteX4" fmla="*/ 96252 w 818516"/>
                  <a:gd name="connsiteY4" fmla="*/ 120316 h 1363579"/>
                  <a:gd name="connsiteX5" fmla="*/ 112294 w 818516"/>
                  <a:gd name="connsiteY5" fmla="*/ 144379 h 1363579"/>
                  <a:gd name="connsiteX6" fmla="*/ 152400 w 818516"/>
                  <a:gd name="connsiteY6" fmla="*/ 200526 h 1363579"/>
                  <a:gd name="connsiteX7" fmla="*/ 168442 w 818516"/>
                  <a:gd name="connsiteY7" fmla="*/ 272716 h 1363579"/>
                  <a:gd name="connsiteX8" fmla="*/ 184484 w 818516"/>
                  <a:gd name="connsiteY8" fmla="*/ 320842 h 1363579"/>
                  <a:gd name="connsiteX9" fmla="*/ 200526 w 818516"/>
                  <a:gd name="connsiteY9" fmla="*/ 352926 h 1363579"/>
                  <a:gd name="connsiteX10" fmla="*/ 216568 w 818516"/>
                  <a:gd name="connsiteY10" fmla="*/ 376989 h 1363579"/>
                  <a:gd name="connsiteX11" fmla="*/ 224589 w 818516"/>
                  <a:gd name="connsiteY11" fmla="*/ 401052 h 1363579"/>
                  <a:gd name="connsiteX12" fmla="*/ 256673 w 818516"/>
                  <a:gd name="connsiteY12" fmla="*/ 449179 h 1363579"/>
                  <a:gd name="connsiteX13" fmla="*/ 264694 w 818516"/>
                  <a:gd name="connsiteY13" fmla="*/ 473242 h 1363579"/>
                  <a:gd name="connsiteX14" fmla="*/ 296779 w 818516"/>
                  <a:gd name="connsiteY14" fmla="*/ 513347 h 1363579"/>
                  <a:gd name="connsiteX15" fmla="*/ 320842 w 818516"/>
                  <a:gd name="connsiteY15" fmla="*/ 529389 h 1363579"/>
                  <a:gd name="connsiteX16" fmla="*/ 352926 w 818516"/>
                  <a:gd name="connsiteY16" fmla="*/ 569495 h 1363579"/>
                  <a:gd name="connsiteX17" fmla="*/ 376989 w 818516"/>
                  <a:gd name="connsiteY17" fmla="*/ 585537 h 1363579"/>
                  <a:gd name="connsiteX18" fmla="*/ 425115 w 818516"/>
                  <a:gd name="connsiteY18" fmla="*/ 657726 h 1363579"/>
                  <a:gd name="connsiteX19" fmla="*/ 441158 w 818516"/>
                  <a:gd name="connsiteY19" fmla="*/ 681789 h 1363579"/>
                  <a:gd name="connsiteX20" fmla="*/ 465221 w 818516"/>
                  <a:gd name="connsiteY20" fmla="*/ 697831 h 1363579"/>
                  <a:gd name="connsiteX21" fmla="*/ 481263 w 818516"/>
                  <a:gd name="connsiteY21" fmla="*/ 721895 h 1363579"/>
                  <a:gd name="connsiteX22" fmla="*/ 537410 w 818516"/>
                  <a:gd name="connsiteY22" fmla="*/ 753979 h 1363579"/>
                  <a:gd name="connsiteX23" fmla="*/ 585536 w 818516"/>
                  <a:gd name="connsiteY23" fmla="*/ 778042 h 1363579"/>
                  <a:gd name="connsiteX24" fmla="*/ 601579 w 818516"/>
                  <a:gd name="connsiteY24" fmla="*/ 794084 h 1363579"/>
                  <a:gd name="connsiteX25" fmla="*/ 625642 w 818516"/>
                  <a:gd name="connsiteY25" fmla="*/ 802105 h 1363579"/>
                  <a:gd name="connsiteX26" fmla="*/ 641684 w 818516"/>
                  <a:gd name="connsiteY26" fmla="*/ 826168 h 1363579"/>
                  <a:gd name="connsiteX27" fmla="*/ 689810 w 818516"/>
                  <a:gd name="connsiteY27" fmla="*/ 858252 h 1363579"/>
                  <a:gd name="connsiteX28" fmla="*/ 705852 w 818516"/>
                  <a:gd name="connsiteY28" fmla="*/ 882316 h 1363579"/>
                  <a:gd name="connsiteX29" fmla="*/ 729915 w 818516"/>
                  <a:gd name="connsiteY29" fmla="*/ 898358 h 1363579"/>
                  <a:gd name="connsiteX30" fmla="*/ 745958 w 818516"/>
                  <a:gd name="connsiteY30" fmla="*/ 954505 h 1363579"/>
                  <a:gd name="connsiteX31" fmla="*/ 762000 w 818516"/>
                  <a:gd name="connsiteY31" fmla="*/ 1002631 h 1363579"/>
                  <a:gd name="connsiteX32" fmla="*/ 778042 w 818516"/>
                  <a:gd name="connsiteY32" fmla="*/ 1050758 h 1363579"/>
                  <a:gd name="connsiteX33" fmla="*/ 786063 w 818516"/>
                  <a:gd name="connsiteY33" fmla="*/ 1074821 h 1363579"/>
                  <a:gd name="connsiteX34" fmla="*/ 794084 w 818516"/>
                  <a:gd name="connsiteY34" fmla="*/ 1098884 h 1363579"/>
                  <a:gd name="connsiteX35" fmla="*/ 810126 w 818516"/>
                  <a:gd name="connsiteY35" fmla="*/ 1187116 h 1363579"/>
                  <a:gd name="connsiteX36" fmla="*/ 818147 w 818516"/>
                  <a:gd name="connsiteY36" fmla="*/ 1275347 h 1363579"/>
                  <a:gd name="connsiteX37" fmla="*/ 778042 w 818516"/>
                  <a:gd name="connsiteY37" fmla="*/ 1315452 h 1363579"/>
                  <a:gd name="connsiteX38" fmla="*/ 721894 w 818516"/>
                  <a:gd name="connsiteY38" fmla="*/ 1363579 h 1363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18516" h="1363579">
                    <a:moveTo>
                      <a:pt x="0" y="0"/>
                    </a:moveTo>
                    <a:cubicBezTo>
                      <a:pt x="13368" y="10695"/>
                      <a:pt x="28964" y="19086"/>
                      <a:pt x="40105" y="32084"/>
                    </a:cubicBezTo>
                    <a:cubicBezTo>
                      <a:pt x="45607" y="38503"/>
                      <a:pt x="44345" y="48585"/>
                      <a:pt x="48126" y="56147"/>
                    </a:cubicBezTo>
                    <a:cubicBezTo>
                      <a:pt x="61494" y="82884"/>
                      <a:pt x="64168" y="80210"/>
                      <a:pt x="88231" y="96252"/>
                    </a:cubicBezTo>
                    <a:cubicBezTo>
                      <a:pt x="90905" y="104273"/>
                      <a:pt x="92471" y="112753"/>
                      <a:pt x="96252" y="120316"/>
                    </a:cubicBezTo>
                    <a:cubicBezTo>
                      <a:pt x="100563" y="128938"/>
                      <a:pt x="106691" y="136535"/>
                      <a:pt x="112294" y="144379"/>
                    </a:cubicBezTo>
                    <a:cubicBezTo>
                      <a:pt x="162040" y="214022"/>
                      <a:pt x="114594" y="143817"/>
                      <a:pt x="152400" y="200526"/>
                    </a:cubicBezTo>
                    <a:cubicBezTo>
                      <a:pt x="156979" y="223421"/>
                      <a:pt x="161646" y="250063"/>
                      <a:pt x="168442" y="272716"/>
                    </a:cubicBezTo>
                    <a:cubicBezTo>
                      <a:pt x="173301" y="288913"/>
                      <a:pt x="176922" y="305717"/>
                      <a:pt x="184484" y="320842"/>
                    </a:cubicBezTo>
                    <a:cubicBezTo>
                      <a:pt x="189831" y="331537"/>
                      <a:pt x="194594" y="342544"/>
                      <a:pt x="200526" y="352926"/>
                    </a:cubicBezTo>
                    <a:cubicBezTo>
                      <a:pt x="205309" y="361296"/>
                      <a:pt x="212257" y="368367"/>
                      <a:pt x="216568" y="376989"/>
                    </a:cubicBezTo>
                    <a:cubicBezTo>
                      <a:pt x="220349" y="384551"/>
                      <a:pt x="220483" y="393661"/>
                      <a:pt x="224589" y="401052"/>
                    </a:cubicBezTo>
                    <a:cubicBezTo>
                      <a:pt x="233952" y="417906"/>
                      <a:pt x="250576" y="430888"/>
                      <a:pt x="256673" y="449179"/>
                    </a:cubicBezTo>
                    <a:cubicBezTo>
                      <a:pt x="259347" y="457200"/>
                      <a:pt x="260913" y="465680"/>
                      <a:pt x="264694" y="473242"/>
                    </a:cubicBezTo>
                    <a:cubicBezTo>
                      <a:pt x="271644" y="487141"/>
                      <a:pt x="284343" y="503399"/>
                      <a:pt x="296779" y="513347"/>
                    </a:cubicBezTo>
                    <a:cubicBezTo>
                      <a:pt x="304307" y="519369"/>
                      <a:pt x="312821" y="524042"/>
                      <a:pt x="320842" y="529389"/>
                    </a:cubicBezTo>
                    <a:cubicBezTo>
                      <a:pt x="332752" y="547254"/>
                      <a:pt x="336600" y="556434"/>
                      <a:pt x="352926" y="569495"/>
                    </a:cubicBezTo>
                    <a:cubicBezTo>
                      <a:pt x="360454" y="575517"/>
                      <a:pt x="368968" y="580190"/>
                      <a:pt x="376989" y="585537"/>
                    </a:cubicBezTo>
                    <a:lnTo>
                      <a:pt x="425115" y="657726"/>
                    </a:lnTo>
                    <a:cubicBezTo>
                      <a:pt x="430463" y="665747"/>
                      <a:pt x="433137" y="676442"/>
                      <a:pt x="441158" y="681789"/>
                    </a:cubicBezTo>
                    <a:lnTo>
                      <a:pt x="465221" y="697831"/>
                    </a:lnTo>
                    <a:cubicBezTo>
                      <a:pt x="470568" y="705852"/>
                      <a:pt x="474446" y="715078"/>
                      <a:pt x="481263" y="721895"/>
                    </a:cubicBezTo>
                    <a:cubicBezTo>
                      <a:pt x="494290" y="734922"/>
                      <a:pt x="522732" y="745592"/>
                      <a:pt x="537410" y="753979"/>
                    </a:cubicBezTo>
                    <a:cubicBezTo>
                      <a:pt x="580947" y="778857"/>
                      <a:pt x="541418" y="763336"/>
                      <a:pt x="585536" y="778042"/>
                    </a:cubicBezTo>
                    <a:cubicBezTo>
                      <a:pt x="590884" y="783389"/>
                      <a:pt x="595094" y="790193"/>
                      <a:pt x="601579" y="794084"/>
                    </a:cubicBezTo>
                    <a:cubicBezTo>
                      <a:pt x="608829" y="798434"/>
                      <a:pt x="619040" y="796823"/>
                      <a:pt x="625642" y="802105"/>
                    </a:cubicBezTo>
                    <a:cubicBezTo>
                      <a:pt x="633170" y="808127"/>
                      <a:pt x="634429" y="819820"/>
                      <a:pt x="641684" y="826168"/>
                    </a:cubicBezTo>
                    <a:cubicBezTo>
                      <a:pt x="656194" y="838864"/>
                      <a:pt x="689810" y="858252"/>
                      <a:pt x="689810" y="858252"/>
                    </a:cubicBezTo>
                    <a:cubicBezTo>
                      <a:pt x="695157" y="866273"/>
                      <a:pt x="699035" y="875499"/>
                      <a:pt x="705852" y="882316"/>
                    </a:cubicBezTo>
                    <a:cubicBezTo>
                      <a:pt x="712668" y="889133"/>
                      <a:pt x="723893" y="890830"/>
                      <a:pt x="729915" y="898358"/>
                    </a:cubicBezTo>
                    <a:cubicBezTo>
                      <a:pt x="734226" y="903747"/>
                      <a:pt x="745267" y="952202"/>
                      <a:pt x="745958" y="954505"/>
                    </a:cubicBezTo>
                    <a:cubicBezTo>
                      <a:pt x="750817" y="970702"/>
                      <a:pt x="756653" y="986589"/>
                      <a:pt x="762000" y="1002631"/>
                    </a:cubicBezTo>
                    <a:lnTo>
                      <a:pt x="778042" y="1050758"/>
                    </a:lnTo>
                    <a:lnTo>
                      <a:pt x="786063" y="1074821"/>
                    </a:lnTo>
                    <a:cubicBezTo>
                      <a:pt x="788737" y="1082842"/>
                      <a:pt x="792694" y="1090544"/>
                      <a:pt x="794084" y="1098884"/>
                    </a:cubicBezTo>
                    <a:cubicBezTo>
                      <a:pt x="804346" y="1160458"/>
                      <a:pt x="798916" y="1131063"/>
                      <a:pt x="810126" y="1187116"/>
                    </a:cubicBezTo>
                    <a:cubicBezTo>
                      <a:pt x="812800" y="1216526"/>
                      <a:pt x="820251" y="1245890"/>
                      <a:pt x="818147" y="1275347"/>
                    </a:cubicBezTo>
                    <a:cubicBezTo>
                      <a:pt x="816619" y="1296736"/>
                      <a:pt x="790264" y="1304757"/>
                      <a:pt x="778042" y="1315452"/>
                    </a:cubicBezTo>
                    <a:cubicBezTo>
                      <a:pt x="718931" y="1367174"/>
                      <a:pt x="759519" y="1344766"/>
                      <a:pt x="721894" y="1363579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28" name="Freihandform: Form 427">
                <a:extLst>
                  <a:ext uri="{FF2B5EF4-FFF2-40B4-BE49-F238E27FC236}">
                    <a16:creationId xmlns:a16="http://schemas.microsoft.com/office/drawing/2014/main" id="{9A69F01C-AAAA-4C03-8962-CC6EAF406132}"/>
                  </a:ext>
                </a:extLst>
              </p:cNvPr>
              <p:cNvSpPr/>
              <p:nvPr/>
            </p:nvSpPr>
            <p:spPr>
              <a:xfrm>
                <a:off x="8967537" y="1652337"/>
                <a:ext cx="232610" cy="192505"/>
              </a:xfrm>
              <a:custGeom>
                <a:avLst/>
                <a:gdLst>
                  <a:gd name="connsiteX0" fmla="*/ 0 w 232610"/>
                  <a:gd name="connsiteY0" fmla="*/ 96252 h 192505"/>
                  <a:gd name="connsiteX1" fmla="*/ 48126 w 232610"/>
                  <a:gd name="connsiteY1" fmla="*/ 88231 h 192505"/>
                  <a:gd name="connsiteX2" fmla="*/ 80210 w 232610"/>
                  <a:gd name="connsiteY2" fmla="*/ 40105 h 192505"/>
                  <a:gd name="connsiteX3" fmla="*/ 104274 w 232610"/>
                  <a:gd name="connsiteY3" fmla="*/ 16042 h 192505"/>
                  <a:gd name="connsiteX4" fmla="*/ 152400 w 232610"/>
                  <a:gd name="connsiteY4" fmla="*/ 0 h 192505"/>
                  <a:gd name="connsiteX5" fmla="*/ 200526 w 232610"/>
                  <a:gd name="connsiteY5" fmla="*/ 8021 h 192505"/>
                  <a:gd name="connsiteX6" fmla="*/ 232610 w 232610"/>
                  <a:gd name="connsiteY6" fmla="*/ 56147 h 192505"/>
                  <a:gd name="connsiteX7" fmla="*/ 224589 w 232610"/>
                  <a:gd name="connsiteY7" fmla="*/ 144379 h 192505"/>
                  <a:gd name="connsiteX8" fmla="*/ 208547 w 232610"/>
                  <a:gd name="connsiteY8" fmla="*/ 168442 h 192505"/>
                  <a:gd name="connsiteX9" fmla="*/ 200526 w 232610"/>
                  <a:gd name="connsiteY9" fmla="*/ 192505 h 19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610" h="192505">
                    <a:moveTo>
                      <a:pt x="0" y="96252"/>
                    </a:moveTo>
                    <a:cubicBezTo>
                      <a:pt x="16042" y="93578"/>
                      <a:pt x="33264" y="94836"/>
                      <a:pt x="48126" y="88231"/>
                    </a:cubicBezTo>
                    <a:cubicBezTo>
                      <a:pt x="84488" y="72070"/>
                      <a:pt x="63891" y="64583"/>
                      <a:pt x="80210" y="40105"/>
                    </a:cubicBezTo>
                    <a:cubicBezTo>
                      <a:pt x="86502" y="30667"/>
                      <a:pt x="94358" y="21551"/>
                      <a:pt x="104274" y="16042"/>
                    </a:cubicBezTo>
                    <a:cubicBezTo>
                      <a:pt x="119056" y="7830"/>
                      <a:pt x="152400" y="0"/>
                      <a:pt x="152400" y="0"/>
                    </a:cubicBezTo>
                    <a:cubicBezTo>
                      <a:pt x="168442" y="2674"/>
                      <a:pt x="187203" y="-1305"/>
                      <a:pt x="200526" y="8021"/>
                    </a:cubicBezTo>
                    <a:cubicBezTo>
                      <a:pt x="216321" y="19077"/>
                      <a:pt x="232610" y="56147"/>
                      <a:pt x="232610" y="56147"/>
                    </a:cubicBezTo>
                    <a:cubicBezTo>
                      <a:pt x="229936" y="85558"/>
                      <a:pt x="230777" y="115503"/>
                      <a:pt x="224589" y="144379"/>
                    </a:cubicBezTo>
                    <a:cubicBezTo>
                      <a:pt x="222569" y="153805"/>
                      <a:pt x="212858" y="159820"/>
                      <a:pt x="208547" y="168442"/>
                    </a:cubicBezTo>
                    <a:cubicBezTo>
                      <a:pt x="204766" y="176004"/>
                      <a:pt x="200526" y="192505"/>
                      <a:pt x="200526" y="19250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29" name="Freihandform: Form 428">
                <a:extLst>
                  <a:ext uri="{FF2B5EF4-FFF2-40B4-BE49-F238E27FC236}">
                    <a16:creationId xmlns:a16="http://schemas.microsoft.com/office/drawing/2014/main" id="{BF5CD955-5C79-4919-BEBE-DFF7BFC5AFC1}"/>
                  </a:ext>
                </a:extLst>
              </p:cNvPr>
              <p:cNvSpPr/>
              <p:nvPr/>
            </p:nvSpPr>
            <p:spPr>
              <a:xfrm>
                <a:off x="8687177" y="1949116"/>
                <a:ext cx="280360" cy="320842"/>
              </a:xfrm>
              <a:custGeom>
                <a:avLst/>
                <a:gdLst>
                  <a:gd name="connsiteX0" fmla="*/ 280360 w 280360"/>
                  <a:gd name="connsiteY0" fmla="*/ 0 h 320842"/>
                  <a:gd name="connsiteX1" fmla="*/ 119939 w 280360"/>
                  <a:gd name="connsiteY1" fmla="*/ 8021 h 320842"/>
                  <a:gd name="connsiteX2" fmla="*/ 71812 w 280360"/>
                  <a:gd name="connsiteY2" fmla="*/ 40105 h 320842"/>
                  <a:gd name="connsiteX3" fmla="*/ 47749 w 280360"/>
                  <a:gd name="connsiteY3" fmla="*/ 56147 h 320842"/>
                  <a:gd name="connsiteX4" fmla="*/ 31707 w 280360"/>
                  <a:gd name="connsiteY4" fmla="*/ 104273 h 320842"/>
                  <a:gd name="connsiteX5" fmla="*/ 23686 w 280360"/>
                  <a:gd name="connsiteY5" fmla="*/ 128337 h 320842"/>
                  <a:gd name="connsiteX6" fmla="*/ 7644 w 280360"/>
                  <a:gd name="connsiteY6" fmla="*/ 152400 h 320842"/>
                  <a:gd name="connsiteX7" fmla="*/ 47749 w 280360"/>
                  <a:gd name="connsiteY7" fmla="*/ 312821 h 320842"/>
                  <a:gd name="connsiteX8" fmla="*/ 95876 w 280360"/>
                  <a:gd name="connsiteY8" fmla="*/ 320842 h 320842"/>
                  <a:gd name="connsiteX9" fmla="*/ 176086 w 280360"/>
                  <a:gd name="connsiteY9" fmla="*/ 304800 h 320842"/>
                  <a:gd name="connsiteX10" fmla="*/ 200149 w 280360"/>
                  <a:gd name="connsiteY10" fmla="*/ 280737 h 320842"/>
                  <a:gd name="connsiteX11" fmla="*/ 216191 w 280360"/>
                  <a:gd name="connsiteY11" fmla="*/ 256673 h 32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0360" h="320842">
                    <a:moveTo>
                      <a:pt x="280360" y="0"/>
                    </a:moveTo>
                    <a:cubicBezTo>
                      <a:pt x="226886" y="2674"/>
                      <a:pt x="172516" y="-2090"/>
                      <a:pt x="119939" y="8021"/>
                    </a:cubicBezTo>
                    <a:cubicBezTo>
                      <a:pt x="101006" y="11662"/>
                      <a:pt x="87854" y="29410"/>
                      <a:pt x="71812" y="40105"/>
                    </a:cubicBezTo>
                    <a:lnTo>
                      <a:pt x="47749" y="56147"/>
                    </a:lnTo>
                    <a:lnTo>
                      <a:pt x="31707" y="104273"/>
                    </a:lnTo>
                    <a:cubicBezTo>
                      <a:pt x="29033" y="112294"/>
                      <a:pt x="28376" y="121302"/>
                      <a:pt x="23686" y="128337"/>
                    </a:cubicBezTo>
                    <a:lnTo>
                      <a:pt x="7644" y="152400"/>
                    </a:lnTo>
                    <a:cubicBezTo>
                      <a:pt x="15245" y="296818"/>
                      <a:pt x="-33470" y="296577"/>
                      <a:pt x="47749" y="312821"/>
                    </a:cubicBezTo>
                    <a:cubicBezTo>
                      <a:pt x="63697" y="316011"/>
                      <a:pt x="79834" y="318168"/>
                      <a:pt x="95876" y="320842"/>
                    </a:cubicBezTo>
                    <a:cubicBezTo>
                      <a:pt x="100631" y="320163"/>
                      <a:pt x="160814" y="314981"/>
                      <a:pt x="176086" y="304800"/>
                    </a:cubicBezTo>
                    <a:cubicBezTo>
                      <a:pt x="185524" y="298508"/>
                      <a:pt x="192887" y="289451"/>
                      <a:pt x="200149" y="280737"/>
                    </a:cubicBezTo>
                    <a:cubicBezTo>
                      <a:pt x="206321" y="273331"/>
                      <a:pt x="216191" y="256673"/>
                      <a:pt x="216191" y="256673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30" name="Freihandform: Form 429">
                <a:extLst>
                  <a:ext uri="{FF2B5EF4-FFF2-40B4-BE49-F238E27FC236}">
                    <a16:creationId xmlns:a16="http://schemas.microsoft.com/office/drawing/2014/main" id="{F9E853AD-1E52-477A-93C6-6A31558D65C5}"/>
                  </a:ext>
                </a:extLst>
              </p:cNvPr>
              <p:cNvSpPr/>
              <p:nvPr/>
            </p:nvSpPr>
            <p:spPr>
              <a:xfrm>
                <a:off x="8702842" y="1876926"/>
                <a:ext cx="56147" cy="176463"/>
              </a:xfrm>
              <a:custGeom>
                <a:avLst/>
                <a:gdLst>
                  <a:gd name="connsiteX0" fmla="*/ 0 w 56147"/>
                  <a:gd name="connsiteY0" fmla="*/ 176463 h 176463"/>
                  <a:gd name="connsiteX1" fmla="*/ 8021 w 56147"/>
                  <a:gd name="connsiteY1" fmla="*/ 80211 h 176463"/>
                  <a:gd name="connsiteX2" fmla="*/ 32084 w 56147"/>
                  <a:gd name="connsiteY2" fmla="*/ 32085 h 176463"/>
                  <a:gd name="connsiteX3" fmla="*/ 48126 w 56147"/>
                  <a:gd name="connsiteY3" fmla="*/ 16042 h 176463"/>
                  <a:gd name="connsiteX4" fmla="*/ 56147 w 56147"/>
                  <a:gd name="connsiteY4" fmla="*/ 0 h 176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47" h="176463">
                    <a:moveTo>
                      <a:pt x="0" y="176463"/>
                    </a:moveTo>
                    <a:cubicBezTo>
                      <a:pt x="2674" y="144379"/>
                      <a:pt x="3766" y="112124"/>
                      <a:pt x="8021" y="80211"/>
                    </a:cubicBezTo>
                    <a:cubicBezTo>
                      <a:pt x="10393" y="62420"/>
                      <a:pt x="21269" y="45605"/>
                      <a:pt x="32084" y="32085"/>
                    </a:cubicBezTo>
                    <a:cubicBezTo>
                      <a:pt x="36808" y="26180"/>
                      <a:pt x="43589" y="22092"/>
                      <a:pt x="48126" y="16042"/>
                    </a:cubicBezTo>
                    <a:cubicBezTo>
                      <a:pt x="51713" y="11259"/>
                      <a:pt x="53473" y="5347"/>
                      <a:pt x="56147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31" name="Freihandform: Form 430">
                <a:extLst>
                  <a:ext uri="{FF2B5EF4-FFF2-40B4-BE49-F238E27FC236}">
                    <a16:creationId xmlns:a16="http://schemas.microsoft.com/office/drawing/2014/main" id="{71B3549B-DAF2-4CC0-8BE8-5574E3557ECB}"/>
                  </a:ext>
                </a:extLst>
              </p:cNvPr>
              <p:cNvSpPr/>
              <p:nvPr/>
            </p:nvSpPr>
            <p:spPr>
              <a:xfrm>
                <a:off x="9641305" y="2734354"/>
                <a:ext cx="80211" cy="106047"/>
              </a:xfrm>
              <a:custGeom>
                <a:avLst/>
                <a:gdLst>
                  <a:gd name="connsiteX0" fmla="*/ 56148 w 80211"/>
                  <a:gd name="connsiteY0" fmla="*/ 825 h 106047"/>
                  <a:gd name="connsiteX1" fmla="*/ 8021 w 80211"/>
                  <a:gd name="connsiteY1" fmla="*/ 64993 h 106047"/>
                  <a:gd name="connsiteX2" fmla="*/ 0 w 80211"/>
                  <a:gd name="connsiteY2" fmla="*/ 89057 h 106047"/>
                  <a:gd name="connsiteX3" fmla="*/ 24063 w 80211"/>
                  <a:gd name="connsiteY3" fmla="*/ 105099 h 106047"/>
                  <a:gd name="connsiteX4" fmla="*/ 80211 w 80211"/>
                  <a:gd name="connsiteY4" fmla="*/ 81035 h 106047"/>
                  <a:gd name="connsiteX5" fmla="*/ 72190 w 80211"/>
                  <a:gd name="connsiteY5" fmla="*/ 56972 h 106047"/>
                  <a:gd name="connsiteX6" fmla="*/ 56148 w 80211"/>
                  <a:gd name="connsiteY6" fmla="*/ 32909 h 106047"/>
                  <a:gd name="connsiteX7" fmla="*/ 56148 w 80211"/>
                  <a:gd name="connsiteY7" fmla="*/ 825 h 106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211" h="106047">
                    <a:moveTo>
                      <a:pt x="56148" y="825"/>
                    </a:moveTo>
                    <a:cubicBezTo>
                      <a:pt x="48127" y="6172"/>
                      <a:pt x="16534" y="47966"/>
                      <a:pt x="8021" y="64993"/>
                    </a:cubicBezTo>
                    <a:cubicBezTo>
                      <a:pt x="4240" y="72556"/>
                      <a:pt x="2674" y="81036"/>
                      <a:pt x="0" y="89057"/>
                    </a:cubicBezTo>
                    <a:cubicBezTo>
                      <a:pt x="8021" y="94404"/>
                      <a:pt x="14497" y="103903"/>
                      <a:pt x="24063" y="105099"/>
                    </a:cubicBezTo>
                    <a:cubicBezTo>
                      <a:pt x="57857" y="109323"/>
                      <a:pt x="62144" y="99103"/>
                      <a:pt x="80211" y="81035"/>
                    </a:cubicBezTo>
                    <a:cubicBezTo>
                      <a:pt x="77537" y="73014"/>
                      <a:pt x="75971" y="64534"/>
                      <a:pt x="72190" y="56972"/>
                    </a:cubicBezTo>
                    <a:cubicBezTo>
                      <a:pt x="67879" y="48350"/>
                      <a:pt x="58239" y="42319"/>
                      <a:pt x="56148" y="32909"/>
                    </a:cubicBezTo>
                    <a:cubicBezTo>
                      <a:pt x="52668" y="17249"/>
                      <a:pt x="64169" y="-4522"/>
                      <a:pt x="56148" y="825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32" name="Freihandform: Form 431">
                <a:extLst>
                  <a:ext uri="{FF2B5EF4-FFF2-40B4-BE49-F238E27FC236}">
                    <a16:creationId xmlns:a16="http://schemas.microsoft.com/office/drawing/2014/main" id="{151BF703-0207-495D-B5A6-7321321923BA}"/>
                  </a:ext>
                </a:extLst>
              </p:cNvPr>
              <p:cNvSpPr/>
              <p:nvPr/>
            </p:nvSpPr>
            <p:spPr>
              <a:xfrm>
                <a:off x="9391577" y="2630905"/>
                <a:ext cx="177539" cy="160421"/>
              </a:xfrm>
              <a:custGeom>
                <a:avLst/>
                <a:gdLst>
                  <a:gd name="connsiteX0" fmla="*/ 177539 w 177539"/>
                  <a:gd name="connsiteY0" fmla="*/ 0 h 160421"/>
                  <a:gd name="connsiteX1" fmla="*/ 121391 w 177539"/>
                  <a:gd name="connsiteY1" fmla="*/ 8021 h 160421"/>
                  <a:gd name="connsiteX2" fmla="*/ 65244 w 177539"/>
                  <a:gd name="connsiteY2" fmla="*/ 32084 h 160421"/>
                  <a:gd name="connsiteX3" fmla="*/ 17118 w 177539"/>
                  <a:gd name="connsiteY3" fmla="*/ 64169 h 160421"/>
                  <a:gd name="connsiteX4" fmla="*/ 1076 w 177539"/>
                  <a:gd name="connsiteY4" fmla="*/ 112295 h 160421"/>
                  <a:gd name="connsiteX5" fmla="*/ 9097 w 177539"/>
                  <a:gd name="connsiteY5" fmla="*/ 136358 h 160421"/>
                  <a:gd name="connsiteX6" fmla="*/ 25139 w 177539"/>
                  <a:gd name="connsiteY6" fmla="*/ 160421 h 160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539" h="160421">
                    <a:moveTo>
                      <a:pt x="177539" y="0"/>
                    </a:moveTo>
                    <a:cubicBezTo>
                      <a:pt x="158823" y="2674"/>
                      <a:pt x="139930" y="4313"/>
                      <a:pt x="121391" y="8021"/>
                    </a:cubicBezTo>
                    <a:cubicBezTo>
                      <a:pt x="104796" y="11340"/>
                      <a:pt x="78287" y="24258"/>
                      <a:pt x="65244" y="32084"/>
                    </a:cubicBezTo>
                    <a:cubicBezTo>
                      <a:pt x="48711" y="42004"/>
                      <a:pt x="17118" y="64169"/>
                      <a:pt x="17118" y="64169"/>
                    </a:cubicBezTo>
                    <a:cubicBezTo>
                      <a:pt x="11771" y="80211"/>
                      <a:pt x="-4271" y="96253"/>
                      <a:pt x="1076" y="112295"/>
                    </a:cubicBezTo>
                    <a:cubicBezTo>
                      <a:pt x="3750" y="120316"/>
                      <a:pt x="5316" y="128796"/>
                      <a:pt x="9097" y="136358"/>
                    </a:cubicBezTo>
                    <a:cubicBezTo>
                      <a:pt x="13408" y="144980"/>
                      <a:pt x="25139" y="160421"/>
                      <a:pt x="25139" y="160421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33" name="Freihandform: Form 432">
                <a:extLst>
                  <a:ext uri="{FF2B5EF4-FFF2-40B4-BE49-F238E27FC236}">
                    <a16:creationId xmlns:a16="http://schemas.microsoft.com/office/drawing/2014/main" id="{4A2AC37B-AA97-4A04-BFB4-686BC82F339E}"/>
                  </a:ext>
                </a:extLst>
              </p:cNvPr>
              <p:cNvSpPr/>
              <p:nvPr/>
            </p:nvSpPr>
            <p:spPr>
              <a:xfrm>
                <a:off x="8975558" y="2141621"/>
                <a:ext cx="144379" cy="200712"/>
              </a:xfrm>
              <a:custGeom>
                <a:avLst/>
                <a:gdLst>
                  <a:gd name="connsiteX0" fmla="*/ 0 w 144379"/>
                  <a:gd name="connsiteY0" fmla="*/ 0 h 200712"/>
                  <a:gd name="connsiteX1" fmla="*/ 72189 w 144379"/>
                  <a:gd name="connsiteY1" fmla="*/ 16042 h 200712"/>
                  <a:gd name="connsiteX2" fmla="*/ 112295 w 144379"/>
                  <a:gd name="connsiteY2" fmla="*/ 64168 h 200712"/>
                  <a:gd name="connsiteX3" fmla="*/ 120316 w 144379"/>
                  <a:gd name="connsiteY3" fmla="*/ 88232 h 200712"/>
                  <a:gd name="connsiteX4" fmla="*/ 144379 w 144379"/>
                  <a:gd name="connsiteY4" fmla="*/ 136358 h 200712"/>
                  <a:gd name="connsiteX5" fmla="*/ 112295 w 144379"/>
                  <a:gd name="connsiteY5" fmla="*/ 200526 h 200712"/>
                  <a:gd name="connsiteX6" fmla="*/ 88231 w 144379"/>
                  <a:gd name="connsiteY6" fmla="*/ 192505 h 200712"/>
                  <a:gd name="connsiteX7" fmla="*/ 56147 w 144379"/>
                  <a:gd name="connsiteY7" fmla="*/ 120316 h 200712"/>
                  <a:gd name="connsiteX8" fmla="*/ 48126 w 144379"/>
                  <a:gd name="connsiteY8" fmla="*/ 96253 h 200712"/>
                  <a:gd name="connsiteX9" fmla="*/ 48126 w 144379"/>
                  <a:gd name="connsiteY9" fmla="*/ 64168 h 200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4379" h="200712">
                    <a:moveTo>
                      <a:pt x="0" y="0"/>
                    </a:moveTo>
                    <a:cubicBezTo>
                      <a:pt x="5824" y="971"/>
                      <a:pt x="59025" y="7266"/>
                      <a:pt x="72189" y="16042"/>
                    </a:cubicBezTo>
                    <a:cubicBezTo>
                      <a:pt x="90719" y="28395"/>
                      <a:pt x="100457" y="46411"/>
                      <a:pt x="112295" y="64168"/>
                    </a:cubicBezTo>
                    <a:cubicBezTo>
                      <a:pt x="114969" y="72189"/>
                      <a:pt x="116535" y="80669"/>
                      <a:pt x="120316" y="88232"/>
                    </a:cubicBezTo>
                    <a:cubicBezTo>
                      <a:pt x="151415" y="150432"/>
                      <a:pt x="124217" y="75872"/>
                      <a:pt x="144379" y="136358"/>
                    </a:cubicBezTo>
                    <a:cubicBezTo>
                      <a:pt x="140210" y="161374"/>
                      <a:pt x="146667" y="194797"/>
                      <a:pt x="112295" y="200526"/>
                    </a:cubicBezTo>
                    <a:cubicBezTo>
                      <a:pt x="103955" y="201916"/>
                      <a:pt x="96252" y="195179"/>
                      <a:pt x="88231" y="192505"/>
                    </a:cubicBezTo>
                    <a:cubicBezTo>
                      <a:pt x="62809" y="154372"/>
                      <a:pt x="75237" y="177587"/>
                      <a:pt x="56147" y="120316"/>
                    </a:cubicBezTo>
                    <a:cubicBezTo>
                      <a:pt x="53473" y="112295"/>
                      <a:pt x="48126" y="104708"/>
                      <a:pt x="48126" y="96253"/>
                    </a:cubicBezTo>
                    <a:lnTo>
                      <a:pt x="48126" y="64168"/>
                    </a:lnTo>
                  </a:path>
                </a:pathLst>
              </a:cu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grpSp>
          <p:nvGrpSpPr>
            <p:cNvPr id="375" name="Gruppieren 374">
              <a:extLst>
                <a:ext uri="{FF2B5EF4-FFF2-40B4-BE49-F238E27FC236}">
                  <a16:creationId xmlns:a16="http://schemas.microsoft.com/office/drawing/2014/main" id="{05089B94-E4D2-46CF-B6D7-3B765D3136EB}"/>
                </a:ext>
              </a:extLst>
            </p:cNvPr>
            <p:cNvGrpSpPr/>
            <p:nvPr/>
          </p:nvGrpSpPr>
          <p:grpSpPr>
            <a:xfrm rot="18740930">
              <a:off x="2921048" y="4479127"/>
              <a:ext cx="893729" cy="943420"/>
              <a:chOff x="6450146" y="3347633"/>
              <a:chExt cx="1553643" cy="1544420"/>
            </a:xfrm>
          </p:grpSpPr>
          <p:cxnSp>
            <p:nvCxnSpPr>
              <p:cNvPr id="410" name="Gerader Verbinder 409">
                <a:extLst>
                  <a:ext uri="{FF2B5EF4-FFF2-40B4-BE49-F238E27FC236}">
                    <a16:creationId xmlns:a16="http://schemas.microsoft.com/office/drawing/2014/main" id="{EB8D040C-B091-4A9E-945B-74156F074138}"/>
                  </a:ext>
                </a:extLst>
              </p:cNvPr>
              <p:cNvCxnSpPr/>
              <p:nvPr/>
            </p:nvCxnSpPr>
            <p:spPr>
              <a:xfrm>
                <a:off x="7226968" y="3347633"/>
                <a:ext cx="0" cy="154442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Gerader Verbinder 410">
                <a:extLst>
                  <a:ext uri="{FF2B5EF4-FFF2-40B4-BE49-F238E27FC236}">
                    <a16:creationId xmlns:a16="http://schemas.microsoft.com/office/drawing/2014/main" id="{46BC0A07-10A2-4436-8A67-03523984A8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50146" y="4085522"/>
                <a:ext cx="1553643" cy="28801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6" name="Gruppieren 375">
              <a:extLst>
                <a:ext uri="{FF2B5EF4-FFF2-40B4-BE49-F238E27FC236}">
                  <a16:creationId xmlns:a16="http://schemas.microsoft.com/office/drawing/2014/main" id="{6F41A720-87AB-4D48-A5F3-3CF4AD13C78F}"/>
                </a:ext>
              </a:extLst>
            </p:cNvPr>
            <p:cNvGrpSpPr/>
            <p:nvPr/>
          </p:nvGrpSpPr>
          <p:grpSpPr>
            <a:xfrm>
              <a:off x="5217290" y="4804192"/>
              <a:ext cx="1227888" cy="989024"/>
              <a:chOff x="3384113" y="2711116"/>
              <a:chExt cx="3594203" cy="2552459"/>
            </a:xfrm>
          </p:grpSpPr>
          <p:sp>
            <p:nvSpPr>
              <p:cNvPr id="402" name="Freihandform: Form 401">
                <a:extLst>
                  <a:ext uri="{FF2B5EF4-FFF2-40B4-BE49-F238E27FC236}">
                    <a16:creationId xmlns:a16="http://schemas.microsoft.com/office/drawing/2014/main" id="{B4BC2B77-BB57-4A32-B56E-84DF9E8EE43A}"/>
                  </a:ext>
                </a:extLst>
              </p:cNvPr>
              <p:cNvSpPr/>
              <p:nvPr/>
            </p:nvSpPr>
            <p:spPr>
              <a:xfrm>
                <a:off x="3384113" y="2711116"/>
                <a:ext cx="3594203" cy="2552459"/>
              </a:xfrm>
              <a:custGeom>
                <a:avLst/>
                <a:gdLst>
                  <a:gd name="connsiteX0" fmla="*/ 1372371 w 3594203"/>
                  <a:gd name="connsiteY0" fmla="*/ 954505 h 2552459"/>
                  <a:gd name="connsiteX1" fmla="*/ 1364350 w 3594203"/>
                  <a:gd name="connsiteY1" fmla="*/ 914400 h 2552459"/>
                  <a:gd name="connsiteX2" fmla="*/ 1292161 w 3594203"/>
                  <a:gd name="connsiteY2" fmla="*/ 874295 h 2552459"/>
                  <a:gd name="connsiteX3" fmla="*/ 1244034 w 3594203"/>
                  <a:gd name="connsiteY3" fmla="*/ 866273 h 2552459"/>
                  <a:gd name="connsiteX4" fmla="*/ 1075592 w 3594203"/>
                  <a:gd name="connsiteY4" fmla="*/ 874295 h 2552459"/>
                  <a:gd name="connsiteX5" fmla="*/ 1027466 w 3594203"/>
                  <a:gd name="connsiteY5" fmla="*/ 890337 h 2552459"/>
                  <a:gd name="connsiteX6" fmla="*/ 1003403 w 3594203"/>
                  <a:gd name="connsiteY6" fmla="*/ 898358 h 2552459"/>
                  <a:gd name="connsiteX7" fmla="*/ 963298 w 3594203"/>
                  <a:gd name="connsiteY7" fmla="*/ 930442 h 2552459"/>
                  <a:gd name="connsiteX8" fmla="*/ 947255 w 3594203"/>
                  <a:gd name="connsiteY8" fmla="*/ 946484 h 2552459"/>
                  <a:gd name="connsiteX9" fmla="*/ 923192 w 3594203"/>
                  <a:gd name="connsiteY9" fmla="*/ 962526 h 2552459"/>
                  <a:gd name="connsiteX10" fmla="*/ 899129 w 3594203"/>
                  <a:gd name="connsiteY10" fmla="*/ 986589 h 2552459"/>
                  <a:gd name="connsiteX11" fmla="*/ 851003 w 3594203"/>
                  <a:gd name="connsiteY11" fmla="*/ 1018673 h 2552459"/>
                  <a:gd name="connsiteX12" fmla="*/ 778813 w 3594203"/>
                  <a:gd name="connsiteY12" fmla="*/ 1026695 h 2552459"/>
                  <a:gd name="connsiteX13" fmla="*/ 754750 w 3594203"/>
                  <a:gd name="connsiteY13" fmla="*/ 1034716 h 2552459"/>
                  <a:gd name="connsiteX14" fmla="*/ 722666 w 3594203"/>
                  <a:gd name="connsiteY14" fmla="*/ 1082842 h 2552459"/>
                  <a:gd name="connsiteX15" fmla="*/ 730687 w 3594203"/>
                  <a:gd name="connsiteY15" fmla="*/ 1138989 h 2552459"/>
                  <a:gd name="connsiteX16" fmla="*/ 706624 w 3594203"/>
                  <a:gd name="connsiteY16" fmla="*/ 1203158 h 2552459"/>
                  <a:gd name="connsiteX17" fmla="*/ 682561 w 3594203"/>
                  <a:gd name="connsiteY17" fmla="*/ 1219200 h 2552459"/>
                  <a:gd name="connsiteX18" fmla="*/ 666519 w 3594203"/>
                  <a:gd name="connsiteY18" fmla="*/ 1243263 h 2552459"/>
                  <a:gd name="connsiteX19" fmla="*/ 594329 w 3594203"/>
                  <a:gd name="connsiteY19" fmla="*/ 1283368 h 2552459"/>
                  <a:gd name="connsiteX20" fmla="*/ 554224 w 3594203"/>
                  <a:gd name="connsiteY20" fmla="*/ 1275347 h 2552459"/>
                  <a:gd name="connsiteX21" fmla="*/ 530161 w 3594203"/>
                  <a:gd name="connsiteY21" fmla="*/ 1251284 h 2552459"/>
                  <a:gd name="connsiteX22" fmla="*/ 506098 w 3594203"/>
                  <a:gd name="connsiteY22" fmla="*/ 1235242 h 2552459"/>
                  <a:gd name="connsiteX23" fmla="*/ 369740 w 3594203"/>
                  <a:gd name="connsiteY23" fmla="*/ 1243263 h 2552459"/>
                  <a:gd name="connsiteX24" fmla="*/ 297550 w 3594203"/>
                  <a:gd name="connsiteY24" fmla="*/ 1267326 h 2552459"/>
                  <a:gd name="connsiteX25" fmla="*/ 273487 w 3594203"/>
                  <a:gd name="connsiteY25" fmla="*/ 1275347 h 2552459"/>
                  <a:gd name="connsiteX26" fmla="*/ 129108 w 3594203"/>
                  <a:gd name="connsiteY26" fmla="*/ 1259305 h 2552459"/>
                  <a:gd name="connsiteX27" fmla="*/ 80982 w 3594203"/>
                  <a:gd name="connsiteY27" fmla="*/ 1211179 h 2552459"/>
                  <a:gd name="connsiteX28" fmla="*/ 64940 w 3594203"/>
                  <a:gd name="connsiteY28" fmla="*/ 1179095 h 2552459"/>
                  <a:gd name="connsiteX29" fmla="*/ 48898 w 3594203"/>
                  <a:gd name="connsiteY29" fmla="*/ 1122947 h 2552459"/>
                  <a:gd name="connsiteX30" fmla="*/ 32855 w 3594203"/>
                  <a:gd name="connsiteY30" fmla="*/ 1034716 h 2552459"/>
                  <a:gd name="connsiteX31" fmla="*/ 16813 w 3594203"/>
                  <a:gd name="connsiteY31" fmla="*/ 1010652 h 2552459"/>
                  <a:gd name="connsiteX32" fmla="*/ 771 w 3594203"/>
                  <a:gd name="connsiteY32" fmla="*/ 946484 h 2552459"/>
                  <a:gd name="connsiteX33" fmla="*/ 16813 w 3594203"/>
                  <a:gd name="connsiteY33" fmla="*/ 882316 h 2552459"/>
                  <a:gd name="connsiteX34" fmla="*/ 32855 w 3594203"/>
                  <a:gd name="connsiteY34" fmla="*/ 858252 h 2552459"/>
                  <a:gd name="connsiteX35" fmla="*/ 56919 w 3594203"/>
                  <a:gd name="connsiteY35" fmla="*/ 818147 h 2552459"/>
                  <a:gd name="connsiteX36" fmla="*/ 105045 w 3594203"/>
                  <a:gd name="connsiteY36" fmla="*/ 737937 h 2552459"/>
                  <a:gd name="connsiteX37" fmla="*/ 129108 w 3594203"/>
                  <a:gd name="connsiteY37" fmla="*/ 721895 h 2552459"/>
                  <a:gd name="connsiteX38" fmla="*/ 161192 w 3594203"/>
                  <a:gd name="connsiteY38" fmla="*/ 673768 h 2552459"/>
                  <a:gd name="connsiteX39" fmla="*/ 209319 w 3594203"/>
                  <a:gd name="connsiteY39" fmla="*/ 641684 h 2552459"/>
                  <a:gd name="connsiteX40" fmla="*/ 225361 w 3594203"/>
                  <a:gd name="connsiteY40" fmla="*/ 609600 h 2552459"/>
                  <a:gd name="connsiteX41" fmla="*/ 273487 w 3594203"/>
                  <a:gd name="connsiteY41" fmla="*/ 577516 h 2552459"/>
                  <a:gd name="connsiteX42" fmla="*/ 297550 w 3594203"/>
                  <a:gd name="connsiteY42" fmla="*/ 561473 h 2552459"/>
                  <a:gd name="connsiteX43" fmla="*/ 345676 w 3594203"/>
                  <a:gd name="connsiteY43" fmla="*/ 521368 h 2552459"/>
                  <a:gd name="connsiteX44" fmla="*/ 385782 w 3594203"/>
                  <a:gd name="connsiteY44" fmla="*/ 481263 h 2552459"/>
                  <a:gd name="connsiteX45" fmla="*/ 409845 w 3594203"/>
                  <a:gd name="connsiteY45" fmla="*/ 457200 h 2552459"/>
                  <a:gd name="connsiteX46" fmla="*/ 457971 w 3594203"/>
                  <a:gd name="connsiteY46" fmla="*/ 425116 h 2552459"/>
                  <a:gd name="connsiteX47" fmla="*/ 498076 w 3594203"/>
                  <a:gd name="connsiteY47" fmla="*/ 401052 h 2552459"/>
                  <a:gd name="connsiteX48" fmla="*/ 570266 w 3594203"/>
                  <a:gd name="connsiteY48" fmla="*/ 344905 h 2552459"/>
                  <a:gd name="connsiteX49" fmla="*/ 618392 w 3594203"/>
                  <a:gd name="connsiteY49" fmla="*/ 312821 h 2552459"/>
                  <a:gd name="connsiteX50" fmla="*/ 674540 w 3594203"/>
                  <a:gd name="connsiteY50" fmla="*/ 280737 h 2552459"/>
                  <a:gd name="connsiteX51" fmla="*/ 698603 w 3594203"/>
                  <a:gd name="connsiteY51" fmla="*/ 256673 h 2552459"/>
                  <a:gd name="connsiteX52" fmla="*/ 722666 w 3594203"/>
                  <a:gd name="connsiteY52" fmla="*/ 248652 h 2552459"/>
                  <a:gd name="connsiteX53" fmla="*/ 746729 w 3594203"/>
                  <a:gd name="connsiteY53" fmla="*/ 232610 h 2552459"/>
                  <a:gd name="connsiteX54" fmla="*/ 770792 w 3594203"/>
                  <a:gd name="connsiteY54" fmla="*/ 224589 h 2552459"/>
                  <a:gd name="connsiteX55" fmla="*/ 794855 w 3594203"/>
                  <a:gd name="connsiteY55" fmla="*/ 208547 h 2552459"/>
                  <a:gd name="connsiteX56" fmla="*/ 842982 w 3594203"/>
                  <a:gd name="connsiteY56" fmla="*/ 192505 h 2552459"/>
                  <a:gd name="connsiteX57" fmla="*/ 867045 w 3594203"/>
                  <a:gd name="connsiteY57" fmla="*/ 176463 h 2552459"/>
                  <a:gd name="connsiteX58" fmla="*/ 915171 w 3594203"/>
                  <a:gd name="connsiteY58" fmla="*/ 160421 h 2552459"/>
                  <a:gd name="connsiteX59" fmla="*/ 963298 w 3594203"/>
                  <a:gd name="connsiteY59" fmla="*/ 144379 h 2552459"/>
                  <a:gd name="connsiteX60" fmla="*/ 995382 w 3594203"/>
                  <a:gd name="connsiteY60" fmla="*/ 136358 h 2552459"/>
                  <a:gd name="connsiteX61" fmla="*/ 1067571 w 3594203"/>
                  <a:gd name="connsiteY61" fmla="*/ 104273 h 2552459"/>
                  <a:gd name="connsiteX62" fmla="*/ 1091634 w 3594203"/>
                  <a:gd name="connsiteY62" fmla="*/ 96252 h 2552459"/>
                  <a:gd name="connsiteX63" fmla="*/ 1115698 w 3594203"/>
                  <a:gd name="connsiteY63" fmla="*/ 88231 h 2552459"/>
                  <a:gd name="connsiteX64" fmla="*/ 1139761 w 3594203"/>
                  <a:gd name="connsiteY64" fmla="*/ 72189 h 2552459"/>
                  <a:gd name="connsiteX65" fmla="*/ 1171845 w 3594203"/>
                  <a:gd name="connsiteY65" fmla="*/ 64168 h 2552459"/>
                  <a:gd name="connsiteX66" fmla="*/ 1260076 w 3594203"/>
                  <a:gd name="connsiteY66" fmla="*/ 40105 h 2552459"/>
                  <a:gd name="connsiteX67" fmla="*/ 1324245 w 3594203"/>
                  <a:gd name="connsiteY67" fmla="*/ 8021 h 2552459"/>
                  <a:gd name="connsiteX68" fmla="*/ 1372371 w 3594203"/>
                  <a:gd name="connsiteY68" fmla="*/ 32084 h 2552459"/>
                  <a:gd name="connsiteX69" fmla="*/ 1396434 w 3594203"/>
                  <a:gd name="connsiteY69" fmla="*/ 40105 h 2552459"/>
                  <a:gd name="connsiteX70" fmla="*/ 1532792 w 3594203"/>
                  <a:gd name="connsiteY70" fmla="*/ 32084 h 2552459"/>
                  <a:gd name="connsiteX71" fmla="*/ 1556855 w 3594203"/>
                  <a:gd name="connsiteY71" fmla="*/ 24063 h 2552459"/>
                  <a:gd name="connsiteX72" fmla="*/ 1596961 w 3594203"/>
                  <a:gd name="connsiteY72" fmla="*/ 16042 h 2552459"/>
                  <a:gd name="connsiteX73" fmla="*/ 1661129 w 3594203"/>
                  <a:gd name="connsiteY73" fmla="*/ 0 h 2552459"/>
                  <a:gd name="connsiteX74" fmla="*/ 1741340 w 3594203"/>
                  <a:gd name="connsiteY74" fmla="*/ 8021 h 2552459"/>
                  <a:gd name="connsiteX75" fmla="*/ 1837592 w 3594203"/>
                  <a:gd name="connsiteY75" fmla="*/ 56147 h 2552459"/>
                  <a:gd name="connsiteX76" fmla="*/ 1957908 w 3594203"/>
                  <a:gd name="connsiteY76" fmla="*/ 64168 h 2552459"/>
                  <a:gd name="connsiteX77" fmla="*/ 1989992 w 3594203"/>
                  <a:gd name="connsiteY77" fmla="*/ 72189 h 2552459"/>
                  <a:gd name="connsiteX78" fmla="*/ 2046140 w 3594203"/>
                  <a:gd name="connsiteY78" fmla="*/ 120316 h 2552459"/>
                  <a:gd name="connsiteX79" fmla="*/ 2070203 w 3594203"/>
                  <a:gd name="connsiteY79" fmla="*/ 144379 h 2552459"/>
                  <a:gd name="connsiteX80" fmla="*/ 2078224 w 3594203"/>
                  <a:gd name="connsiteY80" fmla="*/ 168442 h 2552459"/>
                  <a:gd name="connsiteX81" fmla="*/ 2174476 w 3594203"/>
                  <a:gd name="connsiteY81" fmla="*/ 184484 h 2552459"/>
                  <a:gd name="connsiteX82" fmla="*/ 2198540 w 3594203"/>
                  <a:gd name="connsiteY82" fmla="*/ 168442 h 2552459"/>
                  <a:gd name="connsiteX83" fmla="*/ 2246666 w 3594203"/>
                  <a:gd name="connsiteY83" fmla="*/ 152400 h 2552459"/>
                  <a:gd name="connsiteX84" fmla="*/ 2270729 w 3594203"/>
                  <a:gd name="connsiteY84" fmla="*/ 136358 h 2552459"/>
                  <a:gd name="connsiteX85" fmla="*/ 2471255 w 3594203"/>
                  <a:gd name="connsiteY85" fmla="*/ 144379 h 2552459"/>
                  <a:gd name="connsiteX86" fmla="*/ 2487298 w 3594203"/>
                  <a:gd name="connsiteY86" fmla="*/ 160421 h 2552459"/>
                  <a:gd name="connsiteX87" fmla="*/ 2503340 w 3594203"/>
                  <a:gd name="connsiteY87" fmla="*/ 184484 h 2552459"/>
                  <a:gd name="connsiteX88" fmla="*/ 2527403 w 3594203"/>
                  <a:gd name="connsiteY88" fmla="*/ 232610 h 2552459"/>
                  <a:gd name="connsiteX89" fmla="*/ 2599592 w 3594203"/>
                  <a:gd name="connsiteY89" fmla="*/ 256673 h 2552459"/>
                  <a:gd name="connsiteX90" fmla="*/ 2655740 w 3594203"/>
                  <a:gd name="connsiteY90" fmla="*/ 272716 h 2552459"/>
                  <a:gd name="connsiteX91" fmla="*/ 2703866 w 3594203"/>
                  <a:gd name="connsiteY91" fmla="*/ 288758 h 2552459"/>
                  <a:gd name="connsiteX92" fmla="*/ 2751992 w 3594203"/>
                  <a:gd name="connsiteY92" fmla="*/ 304800 h 2552459"/>
                  <a:gd name="connsiteX93" fmla="*/ 2800119 w 3594203"/>
                  <a:gd name="connsiteY93" fmla="*/ 320842 h 2552459"/>
                  <a:gd name="connsiteX94" fmla="*/ 2824182 w 3594203"/>
                  <a:gd name="connsiteY94" fmla="*/ 328863 h 2552459"/>
                  <a:gd name="connsiteX95" fmla="*/ 2848245 w 3594203"/>
                  <a:gd name="connsiteY95" fmla="*/ 344905 h 2552459"/>
                  <a:gd name="connsiteX96" fmla="*/ 2864287 w 3594203"/>
                  <a:gd name="connsiteY96" fmla="*/ 368968 h 2552459"/>
                  <a:gd name="connsiteX97" fmla="*/ 2864287 w 3594203"/>
                  <a:gd name="connsiteY97" fmla="*/ 553452 h 2552459"/>
                  <a:gd name="connsiteX98" fmla="*/ 2832203 w 3594203"/>
                  <a:gd name="connsiteY98" fmla="*/ 601579 h 2552459"/>
                  <a:gd name="connsiteX99" fmla="*/ 2824182 w 3594203"/>
                  <a:gd name="connsiteY99" fmla="*/ 625642 h 2552459"/>
                  <a:gd name="connsiteX100" fmla="*/ 2832203 w 3594203"/>
                  <a:gd name="connsiteY100" fmla="*/ 689810 h 2552459"/>
                  <a:gd name="connsiteX101" fmla="*/ 2840224 w 3594203"/>
                  <a:gd name="connsiteY101" fmla="*/ 721895 h 2552459"/>
                  <a:gd name="connsiteX102" fmla="*/ 2832203 w 3594203"/>
                  <a:gd name="connsiteY102" fmla="*/ 802105 h 2552459"/>
                  <a:gd name="connsiteX103" fmla="*/ 2824182 w 3594203"/>
                  <a:gd name="connsiteY103" fmla="*/ 834189 h 2552459"/>
                  <a:gd name="connsiteX104" fmla="*/ 2808140 w 3594203"/>
                  <a:gd name="connsiteY104" fmla="*/ 882316 h 2552459"/>
                  <a:gd name="connsiteX105" fmla="*/ 2816161 w 3594203"/>
                  <a:gd name="connsiteY105" fmla="*/ 906379 h 2552459"/>
                  <a:gd name="connsiteX106" fmla="*/ 2872308 w 3594203"/>
                  <a:gd name="connsiteY106" fmla="*/ 922421 h 2552459"/>
                  <a:gd name="connsiteX107" fmla="*/ 3032729 w 3594203"/>
                  <a:gd name="connsiteY107" fmla="*/ 930442 h 2552459"/>
                  <a:gd name="connsiteX108" fmla="*/ 3040750 w 3594203"/>
                  <a:gd name="connsiteY108" fmla="*/ 954505 h 2552459"/>
                  <a:gd name="connsiteX109" fmla="*/ 3048771 w 3594203"/>
                  <a:gd name="connsiteY109" fmla="*/ 1010652 h 2552459"/>
                  <a:gd name="connsiteX110" fmla="*/ 3056792 w 3594203"/>
                  <a:gd name="connsiteY110" fmla="*/ 1058779 h 2552459"/>
                  <a:gd name="connsiteX111" fmla="*/ 3064813 w 3594203"/>
                  <a:gd name="connsiteY111" fmla="*/ 1098884 h 2552459"/>
                  <a:gd name="connsiteX112" fmla="*/ 3080855 w 3594203"/>
                  <a:gd name="connsiteY112" fmla="*/ 1130968 h 2552459"/>
                  <a:gd name="connsiteX113" fmla="*/ 3088876 w 3594203"/>
                  <a:gd name="connsiteY113" fmla="*/ 1163052 h 2552459"/>
                  <a:gd name="connsiteX114" fmla="*/ 3137003 w 3594203"/>
                  <a:gd name="connsiteY114" fmla="*/ 1243263 h 2552459"/>
                  <a:gd name="connsiteX115" fmla="*/ 3209192 w 3594203"/>
                  <a:gd name="connsiteY115" fmla="*/ 1307431 h 2552459"/>
                  <a:gd name="connsiteX116" fmla="*/ 3281382 w 3594203"/>
                  <a:gd name="connsiteY116" fmla="*/ 1323473 h 2552459"/>
                  <a:gd name="connsiteX117" fmla="*/ 3337529 w 3594203"/>
                  <a:gd name="connsiteY117" fmla="*/ 1339516 h 2552459"/>
                  <a:gd name="connsiteX118" fmla="*/ 3361592 w 3594203"/>
                  <a:gd name="connsiteY118" fmla="*/ 1387642 h 2552459"/>
                  <a:gd name="connsiteX119" fmla="*/ 3377634 w 3594203"/>
                  <a:gd name="connsiteY119" fmla="*/ 1419726 h 2552459"/>
                  <a:gd name="connsiteX120" fmla="*/ 3385655 w 3594203"/>
                  <a:gd name="connsiteY120" fmla="*/ 1451810 h 2552459"/>
                  <a:gd name="connsiteX121" fmla="*/ 3425761 w 3594203"/>
                  <a:gd name="connsiteY121" fmla="*/ 1507958 h 2552459"/>
                  <a:gd name="connsiteX122" fmla="*/ 3441803 w 3594203"/>
                  <a:gd name="connsiteY122" fmla="*/ 1540042 h 2552459"/>
                  <a:gd name="connsiteX123" fmla="*/ 3457845 w 3594203"/>
                  <a:gd name="connsiteY123" fmla="*/ 1564105 h 2552459"/>
                  <a:gd name="connsiteX124" fmla="*/ 3489929 w 3594203"/>
                  <a:gd name="connsiteY124" fmla="*/ 1636295 h 2552459"/>
                  <a:gd name="connsiteX125" fmla="*/ 3497950 w 3594203"/>
                  <a:gd name="connsiteY125" fmla="*/ 1668379 h 2552459"/>
                  <a:gd name="connsiteX126" fmla="*/ 3505971 w 3594203"/>
                  <a:gd name="connsiteY126" fmla="*/ 1692442 h 2552459"/>
                  <a:gd name="connsiteX127" fmla="*/ 3530034 w 3594203"/>
                  <a:gd name="connsiteY127" fmla="*/ 1788695 h 2552459"/>
                  <a:gd name="connsiteX128" fmla="*/ 3538055 w 3594203"/>
                  <a:gd name="connsiteY128" fmla="*/ 1820779 h 2552459"/>
                  <a:gd name="connsiteX129" fmla="*/ 3546076 w 3594203"/>
                  <a:gd name="connsiteY129" fmla="*/ 1844842 h 2552459"/>
                  <a:gd name="connsiteX130" fmla="*/ 3562119 w 3594203"/>
                  <a:gd name="connsiteY130" fmla="*/ 1900989 h 2552459"/>
                  <a:gd name="connsiteX131" fmla="*/ 3570140 w 3594203"/>
                  <a:gd name="connsiteY131" fmla="*/ 1965158 h 2552459"/>
                  <a:gd name="connsiteX132" fmla="*/ 3578161 w 3594203"/>
                  <a:gd name="connsiteY132" fmla="*/ 2013284 h 2552459"/>
                  <a:gd name="connsiteX133" fmla="*/ 3594203 w 3594203"/>
                  <a:gd name="connsiteY133" fmla="*/ 2125579 h 2552459"/>
                  <a:gd name="connsiteX134" fmla="*/ 3586182 w 3594203"/>
                  <a:gd name="connsiteY134" fmla="*/ 2326105 h 2552459"/>
                  <a:gd name="connsiteX135" fmla="*/ 3578161 w 3594203"/>
                  <a:gd name="connsiteY135" fmla="*/ 2358189 h 2552459"/>
                  <a:gd name="connsiteX136" fmla="*/ 3570140 w 3594203"/>
                  <a:gd name="connsiteY136" fmla="*/ 2406316 h 2552459"/>
                  <a:gd name="connsiteX137" fmla="*/ 3538055 w 3594203"/>
                  <a:gd name="connsiteY137" fmla="*/ 2478505 h 2552459"/>
                  <a:gd name="connsiteX138" fmla="*/ 3513992 w 3594203"/>
                  <a:gd name="connsiteY138" fmla="*/ 2502568 h 2552459"/>
                  <a:gd name="connsiteX139" fmla="*/ 3489929 w 3594203"/>
                  <a:gd name="connsiteY139" fmla="*/ 2510589 h 2552459"/>
                  <a:gd name="connsiteX140" fmla="*/ 3465866 w 3594203"/>
                  <a:gd name="connsiteY140" fmla="*/ 2526631 h 2552459"/>
                  <a:gd name="connsiteX141" fmla="*/ 3345550 w 3594203"/>
                  <a:gd name="connsiteY141" fmla="*/ 2550695 h 2552459"/>
                  <a:gd name="connsiteX142" fmla="*/ 3032729 w 3594203"/>
                  <a:gd name="connsiteY142" fmla="*/ 2534652 h 2552459"/>
                  <a:gd name="connsiteX143" fmla="*/ 3008666 w 3594203"/>
                  <a:gd name="connsiteY143" fmla="*/ 2526631 h 2552459"/>
                  <a:gd name="connsiteX144" fmla="*/ 2992624 w 3594203"/>
                  <a:gd name="connsiteY144" fmla="*/ 2502568 h 2552459"/>
                  <a:gd name="connsiteX145" fmla="*/ 2968561 w 3594203"/>
                  <a:gd name="connsiteY145" fmla="*/ 2486526 h 2552459"/>
                  <a:gd name="connsiteX146" fmla="*/ 2944498 w 3594203"/>
                  <a:gd name="connsiteY146" fmla="*/ 2414337 h 2552459"/>
                  <a:gd name="connsiteX147" fmla="*/ 2896371 w 3594203"/>
                  <a:gd name="connsiteY147" fmla="*/ 2334126 h 2552459"/>
                  <a:gd name="connsiteX148" fmla="*/ 2880329 w 3594203"/>
                  <a:gd name="connsiteY148" fmla="*/ 2310063 h 2552459"/>
                  <a:gd name="connsiteX149" fmla="*/ 2808140 w 3594203"/>
                  <a:gd name="connsiteY149" fmla="*/ 2245895 h 2552459"/>
                  <a:gd name="connsiteX150" fmla="*/ 2792098 w 3594203"/>
                  <a:gd name="connsiteY150" fmla="*/ 2229852 h 2552459"/>
                  <a:gd name="connsiteX151" fmla="*/ 2776055 w 3594203"/>
                  <a:gd name="connsiteY151" fmla="*/ 2213810 h 2552459"/>
                  <a:gd name="connsiteX152" fmla="*/ 2735950 w 3594203"/>
                  <a:gd name="connsiteY152" fmla="*/ 2165684 h 2552459"/>
                  <a:gd name="connsiteX153" fmla="*/ 2711887 w 3594203"/>
                  <a:gd name="connsiteY153" fmla="*/ 2149642 h 2552459"/>
                  <a:gd name="connsiteX154" fmla="*/ 2687824 w 3594203"/>
                  <a:gd name="connsiteY154" fmla="*/ 2125579 h 2552459"/>
                  <a:gd name="connsiteX155" fmla="*/ 2663761 w 3594203"/>
                  <a:gd name="connsiteY155" fmla="*/ 2109537 h 2552459"/>
                  <a:gd name="connsiteX156" fmla="*/ 2607613 w 3594203"/>
                  <a:gd name="connsiteY156" fmla="*/ 2069431 h 2552459"/>
                  <a:gd name="connsiteX157" fmla="*/ 2575529 w 3594203"/>
                  <a:gd name="connsiteY157" fmla="*/ 2053389 h 2552459"/>
                  <a:gd name="connsiteX158" fmla="*/ 2527403 w 3594203"/>
                  <a:gd name="connsiteY158" fmla="*/ 2021305 h 2552459"/>
                  <a:gd name="connsiteX159" fmla="*/ 2503340 w 3594203"/>
                  <a:gd name="connsiteY159" fmla="*/ 2005263 h 2552459"/>
                  <a:gd name="connsiteX160" fmla="*/ 2479276 w 3594203"/>
                  <a:gd name="connsiteY160" fmla="*/ 1997242 h 2552459"/>
                  <a:gd name="connsiteX161" fmla="*/ 2431150 w 3594203"/>
                  <a:gd name="connsiteY161" fmla="*/ 1965158 h 2552459"/>
                  <a:gd name="connsiteX162" fmla="*/ 2407087 w 3594203"/>
                  <a:gd name="connsiteY162" fmla="*/ 1949116 h 2552459"/>
                  <a:gd name="connsiteX163" fmla="*/ 2391045 w 3594203"/>
                  <a:gd name="connsiteY163" fmla="*/ 1933073 h 2552459"/>
                  <a:gd name="connsiteX164" fmla="*/ 2342919 w 3594203"/>
                  <a:gd name="connsiteY164" fmla="*/ 1917031 h 2552459"/>
                  <a:gd name="connsiteX165" fmla="*/ 2318855 w 3594203"/>
                  <a:gd name="connsiteY165" fmla="*/ 1909010 h 2552459"/>
                  <a:gd name="connsiteX166" fmla="*/ 2286771 w 3594203"/>
                  <a:gd name="connsiteY166" fmla="*/ 1892968 h 2552459"/>
                  <a:gd name="connsiteX167" fmla="*/ 2262708 w 3594203"/>
                  <a:gd name="connsiteY167" fmla="*/ 1876926 h 2552459"/>
                  <a:gd name="connsiteX168" fmla="*/ 2190519 w 3594203"/>
                  <a:gd name="connsiteY168" fmla="*/ 1860884 h 2552459"/>
                  <a:gd name="connsiteX169" fmla="*/ 2142392 w 3594203"/>
                  <a:gd name="connsiteY169" fmla="*/ 1820779 h 2552459"/>
                  <a:gd name="connsiteX170" fmla="*/ 2118329 w 3594203"/>
                  <a:gd name="connsiteY170" fmla="*/ 1804737 h 2552459"/>
                  <a:gd name="connsiteX171" fmla="*/ 2094266 w 3594203"/>
                  <a:gd name="connsiteY171" fmla="*/ 1724526 h 2552459"/>
                  <a:gd name="connsiteX172" fmla="*/ 2070203 w 3594203"/>
                  <a:gd name="connsiteY172" fmla="*/ 1628273 h 2552459"/>
                  <a:gd name="connsiteX173" fmla="*/ 2062182 w 3594203"/>
                  <a:gd name="connsiteY173" fmla="*/ 1604210 h 2552459"/>
                  <a:gd name="connsiteX174" fmla="*/ 2046140 w 3594203"/>
                  <a:gd name="connsiteY174" fmla="*/ 1580147 h 2552459"/>
                  <a:gd name="connsiteX175" fmla="*/ 2038119 w 3594203"/>
                  <a:gd name="connsiteY175" fmla="*/ 1556084 h 2552459"/>
                  <a:gd name="connsiteX176" fmla="*/ 2006034 w 3594203"/>
                  <a:gd name="connsiteY176" fmla="*/ 1540042 h 2552459"/>
                  <a:gd name="connsiteX177" fmla="*/ 1957908 w 3594203"/>
                  <a:gd name="connsiteY177" fmla="*/ 1507958 h 2552459"/>
                  <a:gd name="connsiteX178" fmla="*/ 1901761 w 3594203"/>
                  <a:gd name="connsiteY178" fmla="*/ 1483895 h 2552459"/>
                  <a:gd name="connsiteX179" fmla="*/ 1885719 w 3594203"/>
                  <a:gd name="connsiteY179" fmla="*/ 1467852 h 2552459"/>
                  <a:gd name="connsiteX180" fmla="*/ 1789466 w 3594203"/>
                  <a:gd name="connsiteY180" fmla="*/ 1491916 h 2552459"/>
                  <a:gd name="connsiteX181" fmla="*/ 1757382 w 3594203"/>
                  <a:gd name="connsiteY181" fmla="*/ 1540042 h 2552459"/>
                  <a:gd name="connsiteX182" fmla="*/ 1741340 w 3594203"/>
                  <a:gd name="connsiteY182" fmla="*/ 1588168 h 2552459"/>
                  <a:gd name="connsiteX183" fmla="*/ 1701234 w 3594203"/>
                  <a:gd name="connsiteY183" fmla="*/ 1644316 h 2552459"/>
                  <a:gd name="connsiteX184" fmla="*/ 1677171 w 3594203"/>
                  <a:gd name="connsiteY184" fmla="*/ 1652337 h 2552459"/>
                  <a:gd name="connsiteX185" fmla="*/ 1588940 w 3594203"/>
                  <a:gd name="connsiteY185" fmla="*/ 1644316 h 2552459"/>
                  <a:gd name="connsiteX186" fmla="*/ 1572898 w 3594203"/>
                  <a:gd name="connsiteY186" fmla="*/ 1491916 h 255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</a:cxnLst>
                <a:rect l="l" t="t" r="r" b="b"/>
                <a:pathLst>
                  <a:path w="3594203" h="2552459">
                    <a:moveTo>
                      <a:pt x="1372371" y="954505"/>
                    </a:moveTo>
                    <a:cubicBezTo>
                      <a:pt x="1369697" y="941137"/>
                      <a:pt x="1372720" y="925161"/>
                      <a:pt x="1364350" y="914400"/>
                    </a:cubicBezTo>
                    <a:cubicBezTo>
                      <a:pt x="1351388" y="897734"/>
                      <a:pt x="1316009" y="879595"/>
                      <a:pt x="1292161" y="874295"/>
                    </a:cubicBezTo>
                    <a:cubicBezTo>
                      <a:pt x="1276285" y="870767"/>
                      <a:pt x="1260076" y="868947"/>
                      <a:pt x="1244034" y="866273"/>
                    </a:cubicBezTo>
                    <a:cubicBezTo>
                      <a:pt x="1187887" y="868947"/>
                      <a:pt x="1131459" y="868087"/>
                      <a:pt x="1075592" y="874295"/>
                    </a:cubicBezTo>
                    <a:cubicBezTo>
                      <a:pt x="1058786" y="876162"/>
                      <a:pt x="1043508" y="884990"/>
                      <a:pt x="1027466" y="890337"/>
                    </a:cubicBezTo>
                    <a:lnTo>
                      <a:pt x="1003403" y="898358"/>
                    </a:lnTo>
                    <a:cubicBezTo>
                      <a:pt x="971453" y="946283"/>
                      <a:pt x="1006345" y="904614"/>
                      <a:pt x="963298" y="930442"/>
                    </a:cubicBezTo>
                    <a:cubicBezTo>
                      <a:pt x="956813" y="934333"/>
                      <a:pt x="953160" y="941760"/>
                      <a:pt x="947255" y="946484"/>
                    </a:cubicBezTo>
                    <a:cubicBezTo>
                      <a:pt x="939727" y="952506"/>
                      <a:pt x="930598" y="956355"/>
                      <a:pt x="923192" y="962526"/>
                    </a:cubicBezTo>
                    <a:cubicBezTo>
                      <a:pt x="914478" y="969788"/>
                      <a:pt x="908083" y="979625"/>
                      <a:pt x="899129" y="986589"/>
                    </a:cubicBezTo>
                    <a:cubicBezTo>
                      <a:pt x="883910" y="998426"/>
                      <a:pt x="870165" y="1016544"/>
                      <a:pt x="851003" y="1018673"/>
                    </a:cubicBezTo>
                    <a:lnTo>
                      <a:pt x="778813" y="1026695"/>
                    </a:lnTo>
                    <a:cubicBezTo>
                      <a:pt x="770792" y="1029369"/>
                      <a:pt x="760729" y="1028737"/>
                      <a:pt x="754750" y="1034716"/>
                    </a:cubicBezTo>
                    <a:cubicBezTo>
                      <a:pt x="741117" y="1048349"/>
                      <a:pt x="722666" y="1082842"/>
                      <a:pt x="722666" y="1082842"/>
                    </a:cubicBezTo>
                    <a:cubicBezTo>
                      <a:pt x="725340" y="1101558"/>
                      <a:pt x="730687" y="1120083"/>
                      <a:pt x="730687" y="1138989"/>
                    </a:cubicBezTo>
                    <a:cubicBezTo>
                      <a:pt x="730687" y="1161945"/>
                      <a:pt x="723220" y="1186562"/>
                      <a:pt x="706624" y="1203158"/>
                    </a:cubicBezTo>
                    <a:cubicBezTo>
                      <a:pt x="699807" y="1209975"/>
                      <a:pt x="690582" y="1213853"/>
                      <a:pt x="682561" y="1219200"/>
                    </a:cubicBezTo>
                    <a:cubicBezTo>
                      <a:pt x="677214" y="1227221"/>
                      <a:pt x="673774" y="1236915"/>
                      <a:pt x="666519" y="1243263"/>
                    </a:cubicBezTo>
                    <a:cubicBezTo>
                      <a:pt x="632574" y="1272965"/>
                      <a:pt x="627379" y="1272351"/>
                      <a:pt x="594329" y="1283368"/>
                    </a:cubicBezTo>
                    <a:cubicBezTo>
                      <a:pt x="580961" y="1280694"/>
                      <a:pt x="566418" y="1281444"/>
                      <a:pt x="554224" y="1275347"/>
                    </a:cubicBezTo>
                    <a:cubicBezTo>
                      <a:pt x="544078" y="1270274"/>
                      <a:pt x="538875" y="1258546"/>
                      <a:pt x="530161" y="1251284"/>
                    </a:cubicBezTo>
                    <a:cubicBezTo>
                      <a:pt x="522755" y="1245113"/>
                      <a:pt x="514119" y="1240589"/>
                      <a:pt x="506098" y="1235242"/>
                    </a:cubicBezTo>
                    <a:cubicBezTo>
                      <a:pt x="460645" y="1237916"/>
                      <a:pt x="414889" y="1237374"/>
                      <a:pt x="369740" y="1243263"/>
                    </a:cubicBezTo>
                    <a:cubicBezTo>
                      <a:pt x="369738" y="1243263"/>
                      <a:pt x="309583" y="1263315"/>
                      <a:pt x="297550" y="1267326"/>
                    </a:cubicBezTo>
                    <a:lnTo>
                      <a:pt x="273487" y="1275347"/>
                    </a:lnTo>
                    <a:cubicBezTo>
                      <a:pt x="225361" y="1270000"/>
                      <a:pt x="175046" y="1274617"/>
                      <a:pt x="129108" y="1259305"/>
                    </a:cubicBezTo>
                    <a:cubicBezTo>
                      <a:pt x="107585" y="1252131"/>
                      <a:pt x="91128" y="1231471"/>
                      <a:pt x="80982" y="1211179"/>
                    </a:cubicBezTo>
                    <a:cubicBezTo>
                      <a:pt x="75635" y="1200484"/>
                      <a:pt x="69650" y="1190085"/>
                      <a:pt x="64940" y="1179095"/>
                    </a:cubicBezTo>
                    <a:cubicBezTo>
                      <a:pt x="59515" y="1166436"/>
                      <a:pt x="51040" y="1134728"/>
                      <a:pt x="48898" y="1122947"/>
                    </a:cubicBezTo>
                    <a:cubicBezTo>
                      <a:pt x="46159" y="1107885"/>
                      <a:pt x="41472" y="1054822"/>
                      <a:pt x="32855" y="1034716"/>
                    </a:cubicBezTo>
                    <a:cubicBezTo>
                      <a:pt x="29058" y="1025855"/>
                      <a:pt x="22160" y="1018673"/>
                      <a:pt x="16813" y="1010652"/>
                    </a:cubicBezTo>
                    <a:cubicBezTo>
                      <a:pt x="11466" y="989263"/>
                      <a:pt x="-3553" y="968103"/>
                      <a:pt x="771" y="946484"/>
                    </a:cubicBezTo>
                    <a:cubicBezTo>
                      <a:pt x="3822" y="931229"/>
                      <a:pt x="8591" y="898759"/>
                      <a:pt x="16813" y="882316"/>
                    </a:cubicBezTo>
                    <a:cubicBezTo>
                      <a:pt x="21124" y="873693"/>
                      <a:pt x="28544" y="866875"/>
                      <a:pt x="32855" y="858252"/>
                    </a:cubicBezTo>
                    <a:cubicBezTo>
                      <a:pt x="53678" y="816604"/>
                      <a:pt x="25585" y="849479"/>
                      <a:pt x="56919" y="818147"/>
                    </a:cubicBezTo>
                    <a:cubicBezTo>
                      <a:pt x="66576" y="798832"/>
                      <a:pt x="90526" y="747616"/>
                      <a:pt x="105045" y="737937"/>
                    </a:cubicBezTo>
                    <a:lnTo>
                      <a:pt x="129108" y="721895"/>
                    </a:lnTo>
                    <a:cubicBezTo>
                      <a:pt x="139803" y="705853"/>
                      <a:pt x="145150" y="684463"/>
                      <a:pt x="161192" y="673768"/>
                    </a:cubicBezTo>
                    <a:lnTo>
                      <a:pt x="209319" y="641684"/>
                    </a:lnTo>
                    <a:cubicBezTo>
                      <a:pt x="214666" y="630989"/>
                      <a:pt x="216906" y="618055"/>
                      <a:pt x="225361" y="609600"/>
                    </a:cubicBezTo>
                    <a:cubicBezTo>
                      <a:pt x="238994" y="595967"/>
                      <a:pt x="257445" y="588211"/>
                      <a:pt x="273487" y="577516"/>
                    </a:cubicBezTo>
                    <a:cubicBezTo>
                      <a:pt x="281508" y="572168"/>
                      <a:pt x="290733" y="568290"/>
                      <a:pt x="297550" y="561473"/>
                    </a:cubicBezTo>
                    <a:cubicBezTo>
                      <a:pt x="328430" y="530593"/>
                      <a:pt x="312175" y="543702"/>
                      <a:pt x="345676" y="521368"/>
                    </a:cubicBezTo>
                    <a:cubicBezTo>
                      <a:pt x="375089" y="477251"/>
                      <a:pt x="345676" y="514685"/>
                      <a:pt x="385782" y="481263"/>
                    </a:cubicBezTo>
                    <a:cubicBezTo>
                      <a:pt x="394496" y="474001"/>
                      <a:pt x="400891" y="464164"/>
                      <a:pt x="409845" y="457200"/>
                    </a:cubicBezTo>
                    <a:cubicBezTo>
                      <a:pt x="425064" y="445363"/>
                      <a:pt x="444338" y="438750"/>
                      <a:pt x="457971" y="425116"/>
                    </a:cubicBezTo>
                    <a:cubicBezTo>
                      <a:pt x="479991" y="403094"/>
                      <a:pt x="466839" y="411464"/>
                      <a:pt x="498076" y="401052"/>
                    </a:cubicBezTo>
                    <a:cubicBezTo>
                      <a:pt x="604742" y="294388"/>
                      <a:pt x="484523" y="406150"/>
                      <a:pt x="570266" y="344905"/>
                    </a:cubicBezTo>
                    <a:cubicBezTo>
                      <a:pt x="622839" y="307353"/>
                      <a:pt x="566774" y="330027"/>
                      <a:pt x="618392" y="312821"/>
                    </a:cubicBezTo>
                    <a:cubicBezTo>
                      <a:pt x="683506" y="247707"/>
                      <a:pt x="599131" y="323829"/>
                      <a:pt x="674540" y="280737"/>
                    </a:cubicBezTo>
                    <a:cubicBezTo>
                      <a:pt x="684389" y="275109"/>
                      <a:pt x="689165" y="262965"/>
                      <a:pt x="698603" y="256673"/>
                    </a:cubicBezTo>
                    <a:cubicBezTo>
                      <a:pt x="705638" y="251983"/>
                      <a:pt x="715104" y="252433"/>
                      <a:pt x="722666" y="248652"/>
                    </a:cubicBezTo>
                    <a:cubicBezTo>
                      <a:pt x="731288" y="244341"/>
                      <a:pt x="738107" y="236921"/>
                      <a:pt x="746729" y="232610"/>
                    </a:cubicBezTo>
                    <a:cubicBezTo>
                      <a:pt x="754291" y="228829"/>
                      <a:pt x="763230" y="228370"/>
                      <a:pt x="770792" y="224589"/>
                    </a:cubicBezTo>
                    <a:cubicBezTo>
                      <a:pt x="779414" y="220278"/>
                      <a:pt x="786046" y="212462"/>
                      <a:pt x="794855" y="208547"/>
                    </a:cubicBezTo>
                    <a:cubicBezTo>
                      <a:pt x="810308" y="201679"/>
                      <a:pt x="828912" y="201885"/>
                      <a:pt x="842982" y="192505"/>
                    </a:cubicBezTo>
                    <a:cubicBezTo>
                      <a:pt x="851003" y="187158"/>
                      <a:pt x="858236" y="180378"/>
                      <a:pt x="867045" y="176463"/>
                    </a:cubicBezTo>
                    <a:cubicBezTo>
                      <a:pt x="882497" y="169595"/>
                      <a:pt x="899129" y="165768"/>
                      <a:pt x="915171" y="160421"/>
                    </a:cubicBezTo>
                    <a:lnTo>
                      <a:pt x="963298" y="144379"/>
                    </a:lnTo>
                    <a:lnTo>
                      <a:pt x="995382" y="136358"/>
                    </a:lnTo>
                    <a:cubicBezTo>
                      <a:pt x="1033514" y="110937"/>
                      <a:pt x="1010301" y="123364"/>
                      <a:pt x="1067571" y="104273"/>
                    </a:cubicBezTo>
                    <a:lnTo>
                      <a:pt x="1091634" y="96252"/>
                    </a:lnTo>
                    <a:lnTo>
                      <a:pt x="1115698" y="88231"/>
                    </a:lnTo>
                    <a:cubicBezTo>
                      <a:pt x="1123719" y="82884"/>
                      <a:pt x="1130900" y="75986"/>
                      <a:pt x="1139761" y="72189"/>
                    </a:cubicBezTo>
                    <a:cubicBezTo>
                      <a:pt x="1149893" y="67847"/>
                      <a:pt x="1161084" y="66559"/>
                      <a:pt x="1171845" y="64168"/>
                    </a:cubicBezTo>
                    <a:cubicBezTo>
                      <a:pt x="1203530" y="57127"/>
                      <a:pt x="1230027" y="55130"/>
                      <a:pt x="1260076" y="40105"/>
                    </a:cubicBezTo>
                    <a:lnTo>
                      <a:pt x="1324245" y="8021"/>
                    </a:lnTo>
                    <a:cubicBezTo>
                      <a:pt x="1384728" y="28182"/>
                      <a:pt x="1310175" y="986"/>
                      <a:pt x="1372371" y="32084"/>
                    </a:cubicBezTo>
                    <a:cubicBezTo>
                      <a:pt x="1379933" y="35865"/>
                      <a:pt x="1388413" y="37431"/>
                      <a:pt x="1396434" y="40105"/>
                    </a:cubicBezTo>
                    <a:cubicBezTo>
                      <a:pt x="1441887" y="37431"/>
                      <a:pt x="1487487" y="36614"/>
                      <a:pt x="1532792" y="32084"/>
                    </a:cubicBezTo>
                    <a:cubicBezTo>
                      <a:pt x="1541205" y="31243"/>
                      <a:pt x="1548653" y="26114"/>
                      <a:pt x="1556855" y="24063"/>
                    </a:cubicBezTo>
                    <a:cubicBezTo>
                      <a:pt x="1570081" y="20756"/>
                      <a:pt x="1583677" y="19108"/>
                      <a:pt x="1596961" y="16042"/>
                    </a:cubicBezTo>
                    <a:cubicBezTo>
                      <a:pt x="1618444" y="11084"/>
                      <a:pt x="1661129" y="0"/>
                      <a:pt x="1661129" y="0"/>
                    </a:cubicBezTo>
                    <a:cubicBezTo>
                      <a:pt x="1687866" y="2674"/>
                      <a:pt x="1715693" y="6"/>
                      <a:pt x="1741340" y="8021"/>
                    </a:cubicBezTo>
                    <a:cubicBezTo>
                      <a:pt x="1810996" y="29788"/>
                      <a:pt x="1764632" y="51283"/>
                      <a:pt x="1837592" y="56147"/>
                    </a:cubicBezTo>
                    <a:lnTo>
                      <a:pt x="1957908" y="64168"/>
                    </a:lnTo>
                    <a:cubicBezTo>
                      <a:pt x="1968603" y="66842"/>
                      <a:pt x="1979860" y="67847"/>
                      <a:pt x="1989992" y="72189"/>
                    </a:cubicBezTo>
                    <a:cubicBezTo>
                      <a:pt x="2011370" y="81351"/>
                      <a:pt x="2031197" y="105373"/>
                      <a:pt x="2046140" y="120316"/>
                    </a:cubicBezTo>
                    <a:lnTo>
                      <a:pt x="2070203" y="144379"/>
                    </a:lnTo>
                    <a:cubicBezTo>
                      <a:pt x="2072877" y="152400"/>
                      <a:pt x="2074443" y="160880"/>
                      <a:pt x="2078224" y="168442"/>
                    </a:cubicBezTo>
                    <a:cubicBezTo>
                      <a:pt x="2101803" y="215599"/>
                      <a:pt x="2105212" y="191410"/>
                      <a:pt x="2174476" y="184484"/>
                    </a:cubicBezTo>
                    <a:cubicBezTo>
                      <a:pt x="2182497" y="179137"/>
                      <a:pt x="2189731" y="172357"/>
                      <a:pt x="2198540" y="168442"/>
                    </a:cubicBezTo>
                    <a:cubicBezTo>
                      <a:pt x="2213992" y="161574"/>
                      <a:pt x="2232596" y="161780"/>
                      <a:pt x="2246666" y="152400"/>
                    </a:cubicBezTo>
                    <a:lnTo>
                      <a:pt x="2270729" y="136358"/>
                    </a:lnTo>
                    <a:cubicBezTo>
                      <a:pt x="2337571" y="139032"/>
                      <a:pt x="2404769" y="136992"/>
                      <a:pt x="2471255" y="144379"/>
                    </a:cubicBezTo>
                    <a:cubicBezTo>
                      <a:pt x="2478771" y="145214"/>
                      <a:pt x="2482574" y="154516"/>
                      <a:pt x="2487298" y="160421"/>
                    </a:cubicBezTo>
                    <a:cubicBezTo>
                      <a:pt x="2493320" y="167949"/>
                      <a:pt x="2499029" y="175862"/>
                      <a:pt x="2503340" y="184484"/>
                    </a:cubicBezTo>
                    <a:cubicBezTo>
                      <a:pt x="2510889" y="199582"/>
                      <a:pt x="2510685" y="222161"/>
                      <a:pt x="2527403" y="232610"/>
                    </a:cubicBezTo>
                    <a:cubicBezTo>
                      <a:pt x="2527405" y="232611"/>
                      <a:pt x="2587560" y="252662"/>
                      <a:pt x="2599592" y="256673"/>
                    </a:cubicBezTo>
                    <a:cubicBezTo>
                      <a:pt x="2680452" y="283628"/>
                      <a:pt x="2555033" y="242504"/>
                      <a:pt x="2655740" y="272716"/>
                    </a:cubicBezTo>
                    <a:cubicBezTo>
                      <a:pt x="2671937" y="277575"/>
                      <a:pt x="2687824" y="283411"/>
                      <a:pt x="2703866" y="288758"/>
                    </a:cubicBezTo>
                    <a:lnTo>
                      <a:pt x="2751992" y="304800"/>
                    </a:lnTo>
                    <a:lnTo>
                      <a:pt x="2800119" y="320842"/>
                    </a:lnTo>
                    <a:cubicBezTo>
                      <a:pt x="2808140" y="323516"/>
                      <a:pt x="2817147" y="324173"/>
                      <a:pt x="2824182" y="328863"/>
                    </a:cubicBezTo>
                    <a:lnTo>
                      <a:pt x="2848245" y="344905"/>
                    </a:lnTo>
                    <a:cubicBezTo>
                      <a:pt x="2853592" y="352926"/>
                      <a:pt x="2859976" y="360346"/>
                      <a:pt x="2864287" y="368968"/>
                    </a:cubicBezTo>
                    <a:cubicBezTo>
                      <a:pt x="2889964" y="420322"/>
                      <a:pt x="2868140" y="533415"/>
                      <a:pt x="2864287" y="553452"/>
                    </a:cubicBezTo>
                    <a:cubicBezTo>
                      <a:pt x="2860646" y="572385"/>
                      <a:pt x="2838300" y="583288"/>
                      <a:pt x="2832203" y="601579"/>
                    </a:cubicBezTo>
                    <a:lnTo>
                      <a:pt x="2824182" y="625642"/>
                    </a:lnTo>
                    <a:cubicBezTo>
                      <a:pt x="2826856" y="647031"/>
                      <a:pt x="2828659" y="668547"/>
                      <a:pt x="2832203" y="689810"/>
                    </a:cubicBezTo>
                    <a:cubicBezTo>
                      <a:pt x="2834015" y="700684"/>
                      <a:pt x="2840224" y="710871"/>
                      <a:pt x="2840224" y="721895"/>
                    </a:cubicBezTo>
                    <a:cubicBezTo>
                      <a:pt x="2840224" y="748765"/>
                      <a:pt x="2836003" y="775505"/>
                      <a:pt x="2832203" y="802105"/>
                    </a:cubicBezTo>
                    <a:cubicBezTo>
                      <a:pt x="2830644" y="813018"/>
                      <a:pt x="2827350" y="823630"/>
                      <a:pt x="2824182" y="834189"/>
                    </a:cubicBezTo>
                    <a:cubicBezTo>
                      <a:pt x="2819323" y="850386"/>
                      <a:pt x="2808140" y="882316"/>
                      <a:pt x="2808140" y="882316"/>
                    </a:cubicBezTo>
                    <a:cubicBezTo>
                      <a:pt x="2810814" y="890337"/>
                      <a:pt x="2810182" y="900400"/>
                      <a:pt x="2816161" y="906379"/>
                    </a:cubicBezTo>
                    <a:cubicBezTo>
                      <a:pt x="2819958" y="910176"/>
                      <a:pt x="2872081" y="922402"/>
                      <a:pt x="2872308" y="922421"/>
                    </a:cubicBezTo>
                    <a:cubicBezTo>
                      <a:pt x="2925664" y="926867"/>
                      <a:pt x="2979255" y="927768"/>
                      <a:pt x="3032729" y="930442"/>
                    </a:cubicBezTo>
                    <a:cubicBezTo>
                      <a:pt x="3035403" y="938463"/>
                      <a:pt x="3039092" y="946214"/>
                      <a:pt x="3040750" y="954505"/>
                    </a:cubicBezTo>
                    <a:cubicBezTo>
                      <a:pt x="3044458" y="973044"/>
                      <a:pt x="3045896" y="991966"/>
                      <a:pt x="3048771" y="1010652"/>
                    </a:cubicBezTo>
                    <a:cubicBezTo>
                      <a:pt x="3051244" y="1026726"/>
                      <a:pt x="3053883" y="1042778"/>
                      <a:pt x="3056792" y="1058779"/>
                    </a:cubicBezTo>
                    <a:cubicBezTo>
                      <a:pt x="3059231" y="1072192"/>
                      <a:pt x="3060502" y="1085951"/>
                      <a:pt x="3064813" y="1098884"/>
                    </a:cubicBezTo>
                    <a:cubicBezTo>
                      <a:pt x="3068594" y="1110227"/>
                      <a:pt x="3076657" y="1119772"/>
                      <a:pt x="3080855" y="1130968"/>
                    </a:cubicBezTo>
                    <a:cubicBezTo>
                      <a:pt x="3084726" y="1141290"/>
                      <a:pt x="3085005" y="1152730"/>
                      <a:pt x="3088876" y="1163052"/>
                    </a:cubicBezTo>
                    <a:cubicBezTo>
                      <a:pt x="3096471" y="1183305"/>
                      <a:pt x="3125810" y="1232070"/>
                      <a:pt x="3137003" y="1243263"/>
                    </a:cubicBezTo>
                    <a:cubicBezTo>
                      <a:pt x="3149840" y="1256100"/>
                      <a:pt x="3184144" y="1296696"/>
                      <a:pt x="3209192" y="1307431"/>
                    </a:cubicBezTo>
                    <a:cubicBezTo>
                      <a:pt x="3219726" y="1311946"/>
                      <a:pt x="3273474" y="1321716"/>
                      <a:pt x="3281382" y="1323473"/>
                    </a:cubicBezTo>
                    <a:cubicBezTo>
                      <a:pt x="3311588" y="1330186"/>
                      <a:pt x="3310739" y="1330586"/>
                      <a:pt x="3337529" y="1339516"/>
                    </a:cubicBezTo>
                    <a:cubicBezTo>
                      <a:pt x="3368358" y="1385759"/>
                      <a:pt x="3341667" y="1341150"/>
                      <a:pt x="3361592" y="1387642"/>
                    </a:cubicBezTo>
                    <a:cubicBezTo>
                      <a:pt x="3366302" y="1398632"/>
                      <a:pt x="3373436" y="1408530"/>
                      <a:pt x="3377634" y="1419726"/>
                    </a:cubicBezTo>
                    <a:cubicBezTo>
                      <a:pt x="3381505" y="1430048"/>
                      <a:pt x="3381312" y="1441678"/>
                      <a:pt x="3385655" y="1451810"/>
                    </a:cubicBezTo>
                    <a:cubicBezTo>
                      <a:pt x="3390279" y="1462599"/>
                      <a:pt x="3422033" y="1501993"/>
                      <a:pt x="3425761" y="1507958"/>
                    </a:cubicBezTo>
                    <a:cubicBezTo>
                      <a:pt x="3432098" y="1518098"/>
                      <a:pt x="3435871" y="1529660"/>
                      <a:pt x="3441803" y="1540042"/>
                    </a:cubicBezTo>
                    <a:cubicBezTo>
                      <a:pt x="3446586" y="1548412"/>
                      <a:pt x="3453930" y="1555296"/>
                      <a:pt x="3457845" y="1564105"/>
                    </a:cubicBezTo>
                    <a:cubicBezTo>
                      <a:pt x="3496028" y="1650016"/>
                      <a:pt x="3453623" y="1581834"/>
                      <a:pt x="3489929" y="1636295"/>
                    </a:cubicBezTo>
                    <a:cubicBezTo>
                      <a:pt x="3492603" y="1646990"/>
                      <a:pt x="3494922" y="1657779"/>
                      <a:pt x="3497950" y="1668379"/>
                    </a:cubicBezTo>
                    <a:cubicBezTo>
                      <a:pt x="3500273" y="1676509"/>
                      <a:pt x="3503746" y="1684285"/>
                      <a:pt x="3505971" y="1692442"/>
                    </a:cubicBezTo>
                    <a:cubicBezTo>
                      <a:pt x="3505979" y="1692473"/>
                      <a:pt x="3526020" y="1772638"/>
                      <a:pt x="3530034" y="1788695"/>
                    </a:cubicBezTo>
                    <a:cubicBezTo>
                      <a:pt x="3532708" y="1799390"/>
                      <a:pt x="3534569" y="1810321"/>
                      <a:pt x="3538055" y="1820779"/>
                    </a:cubicBezTo>
                    <a:cubicBezTo>
                      <a:pt x="3540729" y="1828800"/>
                      <a:pt x="3543753" y="1836712"/>
                      <a:pt x="3546076" y="1844842"/>
                    </a:cubicBezTo>
                    <a:cubicBezTo>
                      <a:pt x="3566220" y="1915343"/>
                      <a:pt x="3542887" y="1843294"/>
                      <a:pt x="3562119" y="1900989"/>
                    </a:cubicBezTo>
                    <a:cubicBezTo>
                      <a:pt x="3564793" y="1922379"/>
                      <a:pt x="3567092" y="1943819"/>
                      <a:pt x="3570140" y="1965158"/>
                    </a:cubicBezTo>
                    <a:cubicBezTo>
                      <a:pt x="3572440" y="1981258"/>
                      <a:pt x="3576012" y="1997163"/>
                      <a:pt x="3578161" y="2013284"/>
                    </a:cubicBezTo>
                    <a:cubicBezTo>
                      <a:pt x="3593404" y="2127605"/>
                      <a:pt x="3578215" y="2045637"/>
                      <a:pt x="3594203" y="2125579"/>
                    </a:cubicBezTo>
                    <a:cubicBezTo>
                      <a:pt x="3591529" y="2192421"/>
                      <a:pt x="3590785" y="2259368"/>
                      <a:pt x="3586182" y="2326105"/>
                    </a:cubicBezTo>
                    <a:cubicBezTo>
                      <a:pt x="3585424" y="2337103"/>
                      <a:pt x="3580323" y="2347379"/>
                      <a:pt x="3578161" y="2358189"/>
                    </a:cubicBezTo>
                    <a:cubicBezTo>
                      <a:pt x="3574971" y="2374137"/>
                      <a:pt x="3574084" y="2390538"/>
                      <a:pt x="3570140" y="2406316"/>
                    </a:cubicBezTo>
                    <a:cubicBezTo>
                      <a:pt x="3562644" y="2436298"/>
                      <a:pt x="3556868" y="2455930"/>
                      <a:pt x="3538055" y="2478505"/>
                    </a:cubicBezTo>
                    <a:cubicBezTo>
                      <a:pt x="3530793" y="2487219"/>
                      <a:pt x="3523430" y="2496276"/>
                      <a:pt x="3513992" y="2502568"/>
                    </a:cubicBezTo>
                    <a:cubicBezTo>
                      <a:pt x="3506957" y="2507258"/>
                      <a:pt x="3497491" y="2506808"/>
                      <a:pt x="3489929" y="2510589"/>
                    </a:cubicBezTo>
                    <a:cubicBezTo>
                      <a:pt x="3481307" y="2514900"/>
                      <a:pt x="3474675" y="2522716"/>
                      <a:pt x="3465866" y="2526631"/>
                    </a:cubicBezTo>
                    <a:cubicBezTo>
                      <a:pt x="3418470" y="2547696"/>
                      <a:pt x="3400614" y="2544576"/>
                      <a:pt x="3345550" y="2550695"/>
                    </a:cubicBezTo>
                    <a:cubicBezTo>
                      <a:pt x="3198761" y="2546501"/>
                      <a:pt x="3138565" y="2564891"/>
                      <a:pt x="3032729" y="2534652"/>
                    </a:cubicBezTo>
                    <a:cubicBezTo>
                      <a:pt x="3024599" y="2532329"/>
                      <a:pt x="3016687" y="2529305"/>
                      <a:pt x="3008666" y="2526631"/>
                    </a:cubicBezTo>
                    <a:cubicBezTo>
                      <a:pt x="3003319" y="2518610"/>
                      <a:pt x="2999441" y="2509385"/>
                      <a:pt x="2992624" y="2502568"/>
                    </a:cubicBezTo>
                    <a:cubicBezTo>
                      <a:pt x="2985807" y="2495751"/>
                      <a:pt x="2973670" y="2494701"/>
                      <a:pt x="2968561" y="2486526"/>
                    </a:cubicBezTo>
                    <a:cubicBezTo>
                      <a:pt x="2948504" y="2454435"/>
                      <a:pt x="2958537" y="2442414"/>
                      <a:pt x="2944498" y="2414337"/>
                    </a:cubicBezTo>
                    <a:cubicBezTo>
                      <a:pt x="2919832" y="2365007"/>
                      <a:pt x="2935088" y="2392201"/>
                      <a:pt x="2896371" y="2334126"/>
                    </a:cubicBezTo>
                    <a:cubicBezTo>
                      <a:pt x="2891024" y="2326105"/>
                      <a:pt x="2888350" y="2315410"/>
                      <a:pt x="2880329" y="2310063"/>
                    </a:cubicBezTo>
                    <a:cubicBezTo>
                      <a:pt x="2837391" y="2281437"/>
                      <a:pt x="2863080" y="2300836"/>
                      <a:pt x="2808140" y="2245895"/>
                    </a:cubicBezTo>
                    <a:lnTo>
                      <a:pt x="2792098" y="2229852"/>
                    </a:lnTo>
                    <a:cubicBezTo>
                      <a:pt x="2786750" y="2224504"/>
                      <a:pt x="2780250" y="2220102"/>
                      <a:pt x="2776055" y="2213810"/>
                    </a:cubicBezTo>
                    <a:cubicBezTo>
                      <a:pt x="2760281" y="2190150"/>
                      <a:pt x="2759110" y="2184984"/>
                      <a:pt x="2735950" y="2165684"/>
                    </a:cubicBezTo>
                    <a:cubicBezTo>
                      <a:pt x="2728544" y="2159513"/>
                      <a:pt x="2719293" y="2155813"/>
                      <a:pt x="2711887" y="2149642"/>
                    </a:cubicBezTo>
                    <a:cubicBezTo>
                      <a:pt x="2703173" y="2142380"/>
                      <a:pt x="2696538" y="2132841"/>
                      <a:pt x="2687824" y="2125579"/>
                    </a:cubicBezTo>
                    <a:cubicBezTo>
                      <a:pt x="2680418" y="2119408"/>
                      <a:pt x="2671605" y="2115140"/>
                      <a:pt x="2663761" y="2109537"/>
                    </a:cubicBezTo>
                    <a:cubicBezTo>
                      <a:pt x="2646544" y="2097239"/>
                      <a:pt x="2626517" y="2080233"/>
                      <a:pt x="2607613" y="2069431"/>
                    </a:cubicBezTo>
                    <a:cubicBezTo>
                      <a:pt x="2597231" y="2063499"/>
                      <a:pt x="2585782" y="2059541"/>
                      <a:pt x="2575529" y="2053389"/>
                    </a:cubicBezTo>
                    <a:cubicBezTo>
                      <a:pt x="2558996" y="2043469"/>
                      <a:pt x="2543445" y="2032000"/>
                      <a:pt x="2527403" y="2021305"/>
                    </a:cubicBezTo>
                    <a:cubicBezTo>
                      <a:pt x="2519382" y="2015958"/>
                      <a:pt x="2512485" y="2008311"/>
                      <a:pt x="2503340" y="2005263"/>
                    </a:cubicBezTo>
                    <a:lnTo>
                      <a:pt x="2479276" y="1997242"/>
                    </a:lnTo>
                    <a:lnTo>
                      <a:pt x="2431150" y="1965158"/>
                    </a:lnTo>
                    <a:cubicBezTo>
                      <a:pt x="2423129" y="1959811"/>
                      <a:pt x="2413903" y="1955933"/>
                      <a:pt x="2407087" y="1949116"/>
                    </a:cubicBezTo>
                    <a:cubicBezTo>
                      <a:pt x="2401740" y="1943768"/>
                      <a:pt x="2397809" y="1936455"/>
                      <a:pt x="2391045" y="1933073"/>
                    </a:cubicBezTo>
                    <a:cubicBezTo>
                      <a:pt x="2375921" y="1925511"/>
                      <a:pt x="2358961" y="1922378"/>
                      <a:pt x="2342919" y="1917031"/>
                    </a:cubicBezTo>
                    <a:cubicBezTo>
                      <a:pt x="2334898" y="1914357"/>
                      <a:pt x="2326418" y="1912791"/>
                      <a:pt x="2318855" y="1909010"/>
                    </a:cubicBezTo>
                    <a:cubicBezTo>
                      <a:pt x="2308160" y="1903663"/>
                      <a:pt x="2297153" y="1898900"/>
                      <a:pt x="2286771" y="1892968"/>
                    </a:cubicBezTo>
                    <a:cubicBezTo>
                      <a:pt x="2278401" y="1888185"/>
                      <a:pt x="2271853" y="1879974"/>
                      <a:pt x="2262708" y="1876926"/>
                    </a:cubicBezTo>
                    <a:cubicBezTo>
                      <a:pt x="2225737" y="1864602"/>
                      <a:pt x="2219876" y="1875562"/>
                      <a:pt x="2190519" y="1860884"/>
                    </a:cubicBezTo>
                    <a:cubicBezTo>
                      <a:pt x="2160644" y="1845947"/>
                      <a:pt x="2169003" y="1842955"/>
                      <a:pt x="2142392" y="1820779"/>
                    </a:cubicBezTo>
                    <a:cubicBezTo>
                      <a:pt x="2134986" y="1814608"/>
                      <a:pt x="2126350" y="1810084"/>
                      <a:pt x="2118329" y="1804737"/>
                    </a:cubicBezTo>
                    <a:cubicBezTo>
                      <a:pt x="2108099" y="1774046"/>
                      <a:pt x="2100327" y="1754831"/>
                      <a:pt x="2094266" y="1724526"/>
                    </a:cubicBezTo>
                    <a:cubicBezTo>
                      <a:pt x="2078065" y="1643519"/>
                      <a:pt x="2097003" y="1708674"/>
                      <a:pt x="2070203" y="1628273"/>
                    </a:cubicBezTo>
                    <a:cubicBezTo>
                      <a:pt x="2067529" y="1620252"/>
                      <a:pt x="2066872" y="1611245"/>
                      <a:pt x="2062182" y="1604210"/>
                    </a:cubicBezTo>
                    <a:cubicBezTo>
                      <a:pt x="2056835" y="1596189"/>
                      <a:pt x="2050451" y="1588769"/>
                      <a:pt x="2046140" y="1580147"/>
                    </a:cubicBezTo>
                    <a:cubicBezTo>
                      <a:pt x="2042359" y="1572585"/>
                      <a:pt x="2044098" y="1562062"/>
                      <a:pt x="2038119" y="1556084"/>
                    </a:cubicBezTo>
                    <a:cubicBezTo>
                      <a:pt x="2029664" y="1547629"/>
                      <a:pt x="2016287" y="1546194"/>
                      <a:pt x="2006034" y="1540042"/>
                    </a:cubicBezTo>
                    <a:cubicBezTo>
                      <a:pt x="1989501" y="1530123"/>
                      <a:pt x="1976199" y="1514055"/>
                      <a:pt x="1957908" y="1507958"/>
                    </a:cubicBezTo>
                    <a:cubicBezTo>
                      <a:pt x="1922502" y="1496156"/>
                      <a:pt x="1941407" y="1503718"/>
                      <a:pt x="1901761" y="1483895"/>
                    </a:cubicBezTo>
                    <a:cubicBezTo>
                      <a:pt x="1896414" y="1478547"/>
                      <a:pt x="1893255" y="1468480"/>
                      <a:pt x="1885719" y="1467852"/>
                    </a:cubicBezTo>
                    <a:cubicBezTo>
                      <a:pt x="1838629" y="1463927"/>
                      <a:pt x="1813068" y="1460446"/>
                      <a:pt x="1789466" y="1491916"/>
                    </a:cubicBezTo>
                    <a:cubicBezTo>
                      <a:pt x="1777898" y="1507340"/>
                      <a:pt x="1763479" y="1521751"/>
                      <a:pt x="1757382" y="1540042"/>
                    </a:cubicBezTo>
                    <a:lnTo>
                      <a:pt x="1741340" y="1588168"/>
                    </a:lnTo>
                    <a:cubicBezTo>
                      <a:pt x="1733855" y="1610622"/>
                      <a:pt x="1729782" y="1634800"/>
                      <a:pt x="1701234" y="1644316"/>
                    </a:cubicBezTo>
                    <a:lnTo>
                      <a:pt x="1677171" y="1652337"/>
                    </a:lnTo>
                    <a:cubicBezTo>
                      <a:pt x="1647761" y="1649663"/>
                      <a:pt x="1613221" y="1661126"/>
                      <a:pt x="1588940" y="1644316"/>
                    </a:cubicBezTo>
                    <a:cubicBezTo>
                      <a:pt x="1565765" y="1628272"/>
                      <a:pt x="1572898" y="1499940"/>
                      <a:pt x="1572898" y="1491916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03" name="Freihandform: Form 402">
                <a:extLst>
                  <a:ext uri="{FF2B5EF4-FFF2-40B4-BE49-F238E27FC236}">
                    <a16:creationId xmlns:a16="http://schemas.microsoft.com/office/drawing/2014/main" id="{CA00F414-4BBD-432F-9682-A50E70090E48}"/>
                  </a:ext>
                </a:extLst>
              </p:cNvPr>
              <p:cNvSpPr/>
              <p:nvPr/>
            </p:nvSpPr>
            <p:spPr>
              <a:xfrm>
                <a:off x="3842084" y="3665621"/>
                <a:ext cx="72190" cy="208547"/>
              </a:xfrm>
              <a:custGeom>
                <a:avLst/>
                <a:gdLst>
                  <a:gd name="connsiteX0" fmla="*/ 72190 w 72190"/>
                  <a:gd name="connsiteY0" fmla="*/ 208547 h 208547"/>
                  <a:gd name="connsiteX1" fmla="*/ 8021 w 72190"/>
                  <a:gd name="connsiteY1" fmla="*/ 152400 h 208547"/>
                  <a:gd name="connsiteX2" fmla="*/ 0 w 72190"/>
                  <a:gd name="connsiteY2" fmla="*/ 128337 h 208547"/>
                  <a:gd name="connsiteX3" fmla="*/ 8021 w 72190"/>
                  <a:gd name="connsiteY3" fmla="*/ 80211 h 208547"/>
                  <a:gd name="connsiteX4" fmla="*/ 24063 w 72190"/>
                  <a:gd name="connsiteY4" fmla="*/ 32084 h 208547"/>
                  <a:gd name="connsiteX5" fmla="*/ 32084 w 72190"/>
                  <a:gd name="connsiteY5" fmla="*/ 0 h 208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190" h="208547">
                    <a:moveTo>
                      <a:pt x="72190" y="208547"/>
                    </a:moveTo>
                    <a:cubicBezTo>
                      <a:pt x="62216" y="200568"/>
                      <a:pt x="18356" y="167902"/>
                      <a:pt x="8021" y="152400"/>
                    </a:cubicBezTo>
                    <a:cubicBezTo>
                      <a:pt x="3331" y="145365"/>
                      <a:pt x="2674" y="136358"/>
                      <a:pt x="0" y="128337"/>
                    </a:cubicBezTo>
                    <a:cubicBezTo>
                      <a:pt x="2674" y="112295"/>
                      <a:pt x="4077" y="95989"/>
                      <a:pt x="8021" y="80211"/>
                    </a:cubicBezTo>
                    <a:cubicBezTo>
                      <a:pt x="12122" y="63806"/>
                      <a:pt x="18716" y="48126"/>
                      <a:pt x="24063" y="32084"/>
                    </a:cubicBezTo>
                    <a:cubicBezTo>
                      <a:pt x="32929" y="5484"/>
                      <a:pt x="32084" y="16476"/>
                      <a:pt x="32084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04" name="Freihandform: Form 403">
                <a:extLst>
                  <a:ext uri="{FF2B5EF4-FFF2-40B4-BE49-F238E27FC236}">
                    <a16:creationId xmlns:a16="http://schemas.microsoft.com/office/drawing/2014/main" id="{CD502A90-CA2E-4E4C-A40D-EA9FD05B928E}"/>
                  </a:ext>
                </a:extLst>
              </p:cNvPr>
              <p:cNvSpPr/>
              <p:nvPr/>
            </p:nvSpPr>
            <p:spPr>
              <a:xfrm>
                <a:off x="4098758" y="2951562"/>
                <a:ext cx="986589" cy="689996"/>
              </a:xfrm>
              <a:custGeom>
                <a:avLst/>
                <a:gdLst>
                  <a:gd name="connsiteX0" fmla="*/ 0 w 986589"/>
                  <a:gd name="connsiteY0" fmla="*/ 689996 h 689996"/>
                  <a:gd name="connsiteX1" fmla="*/ 40105 w 986589"/>
                  <a:gd name="connsiteY1" fmla="*/ 665933 h 689996"/>
                  <a:gd name="connsiteX2" fmla="*/ 64168 w 986589"/>
                  <a:gd name="connsiteY2" fmla="*/ 649891 h 689996"/>
                  <a:gd name="connsiteX3" fmla="*/ 80210 w 986589"/>
                  <a:gd name="connsiteY3" fmla="*/ 625827 h 689996"/>
                  <a:gd name="connsiteX4" fmla="*/ 96253 w 986589"/>
                  <a:gd name="connsiteY4" fmla="*/ 609785 h 689996"/>
                  <a:gd name="connsiteX5" fmla="*/ 136358 w 986589"/>
                  <a:gd name="connsiteY5" fmla="*/ 537596 h 689996"/>
                  <a:gd name="connsiteX6" fmla="*/ 144379 w 986589"/>
                  <a:gd name="connsiteY6" fmla="*/ 409259 h 689996"/>
                  <a:gd name="connsiteX7" fmla="*/ 224589 w 986589"/>
                  <a:gd name="connsiteY7" fmla="*/ 345091 h 689996"/>
                  <a:gd name="connsiteX8" fmla="*/ 280737 w 986589"/>
                  <a:gd name="connsiteY8" fmla="*/ 321027 h 689996"/>
                  <a:gd name="connsiteX9" fmla="*/ 336884 w 986589"/>
                  <a:gd name="connsiteY9" fmla="*/ 288943 h 689996"/>
                  <a:gd name="connsiteX10" fmla="*/ 368968 w 986589"/>
                  <a:gd name="connsiteY10" fmla="*/ 280922 h 689996"/>
                  <a:gd name="connsiteX11" fmla="*/ 417095 w 986589"/>
                  <a:gd name="connsiteY11" fmla="*/ 264880 h 689996"/>
                  <a:gd name="connsiteX12" fmla="*/ 441158 w 986589"/>
                  <a:gd name="connsiteY12" fmla="*/ 256859 h 689996"/>
                  <a:gd name="connsiteX13" fmla="*/ 473242 w 986589"/>
                  <a:gd name="connsiteY13" fmla="*/ 240817 h 689996"/>
                  <a:gd name="connsiteX14" fmla="*/ 497305 w 986589"/>
                  <a:gd name="connsiteY14" fmla="*/ 232796 h 689996"/>
                  <a:gd name="connsiteX15" fmla="*/ 545431 w 986589"/>
                  <a:gd name="connsiteY15" fmla="*/ 200712 h 689996"/>
                  <a:gd name="connsiteX16" fmla="*/ 561474 w 986589"/>
                  <a:gd name="connsiteY16" fmla="*/ 176649 h 689996"/>
                  <a:gd name="connsiteX17" fmla="*/ 609600 w 986589"/>
                  <a:gd name="connsiteY17" fmla="*/ 136543 h 689996"/>
                  <a:gd name="connsiteX18" fmla="*/ 649705 w 986589"/>
                  <a:gd name="connsiteY18" fmla="*/ 96438 h 689996"/>
                  <a:gd name="connsiteX19" fmla="*/ 665747 w 986589"/>
                  <a:gd name="connsiteY19" fmla="*/ 72375 h 689996"/>
                  <a:gd name="connsiteX20" fmla="*/ 713874 w 986589"/>
                  <a:gd name="connsiteY20" fmla="*/ 56333 h 689996"/>
                  <a:gd name="connsiteX21" fmla="*/ 737937 w 986589"/>
                  <a:gd name="connsiteY21" fmla="*/ 48312 h 689996"/>
                  <a:gd name="connsiteX22" fmla="*/ 786063 w 986589"/>
                  <a:gd name="connsiteY22" fmla="*/ 24249 h 689996"/>
                  <a:gd name="connsiteX23" fmla="*/ 818147 w 986589"/>
                  <a:gd name="connsiteY23" fmla="*/ 16227 h 689996"/>
                  <a:gd name="connsiteX24" fmla="*/ 842210 w 986589"/>
                  <a:gd name="connsiteY24" fmla="*/ 8206 h 689996"/>
                  <a:gd name="connsiteX25" fmla="*/ 986589 w 986589"/>
                  <a:gd name="connsiteY25" fmla="*/ 185 h 68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86589" h="689996">
                    <a:moveTo>
                      <a:pt x="0" y="689996"/>
                    </a:moveTo>
                    <a:cubicBezTo>
                      <a:pt x="13368" y="681975"/>
                      <a:pt x="26885" y="674196"/>
                      <a:pt x="40105" y="665933"/>
                    </a:cubicBezTo>
                    <a:cubicBezTo>
                      <a:pt x="48280" y="660824"/>
                      <a:pt x="57352" y="656708"/>
                      <a:pt x="64168" y="649891"/>
                    </a:cubicBezTo>
                    <a:cubicBezTo>
                      <a:pt x="70985" y="643074"/>
                      <a:pt x="74188" y="633355"/>
                      <a:pt x="80210" y="625827"/>
                    </a:cubicBezTo>
                    <a:cubicBezTo>
                      <a:pt x="84934" y="619922"/>
                      <a:pt x="91715" y="615835"/>
                      <a:pt x="96253" y="609785"/>
                    </a:cubicBezTo>
                    <a:cubicBezTo>
                      <a:pt x="129349" y="565658"/>
                      <a:pt x="123853" y="575111"/>
                      <a:pt x="136358" y="537596"/>
                    </a:cubicBezTo>
                    <a:cubicBezTo>
                      <a:pt x="139032" y="494817"/>
                      <a:pt x="134880" y="451056"/>
                      <a:pt x="144379" y="409259"/>
                    </a:cubicBezTo>
                    <a:cubicBezTo>
                      <a:pt x="160395" y="338788"/>
                      <a:pt x="180491" y="374488"/>
                      <a:pt x="224589" y="345091"/>
                    </a:cubicBezTo>
                    <a:cubicBezTo>
                      <a:pt x="257826" y="322934"/>
                      <a:pt x="239301" y="331387"/>
                      <a:pt x="280737" y="321027"/>
                    </a:cubicBezTo>
                    <a:cubicBezTo>
                      <a:pt x="300684" y="307729"/>
                      <a:pt x="313623" y="297666"/>
                      <a:pt x="336884" y="288943"/>
                    </a:cubicBezTo>
                    <a:cubicBezTo>
                      <a:pt x="347206" y="285072"/>
                      <a:pt x="358409" y="284090"/>
                      <a:pt x="368968" y="280922"/>
                    </a:cubicBezTo>
                    <a:cubicBezTo>
                      <a:pt x="385165" y="276063"/>
                      <a:pt x="401053" y="270227"/>
                      <a:pt x="417095" y="264880"/>
                    </a:cubicBezTo>
                    <a:cubicBezTo>
                      <a:pt x="425116" y="262206"/>
                      <a:pt x="433596" y="260640"/>
                      <a:pt x="441158" y="256859"/>
                    </a:cubicBezTo>
                    <a:cubicBezTo>
                      <a:pt x="451853" y="251512"/>
                      <a:pt x="462252" y="245527"/>
                      <a:pt x="473242" y="240817"/>
                    </a:cubicBezTo>
                    <a:cubicBezTo>
                      <a:pt x="481013" y="237486"/>
                      <a:pt x="489914" y="236902"/>
                      <a:pt x="497305" y="232796"/>
                    </a:cubicBezTo>
                    <a:cubicBezTo>
                      <a:pt x="514159" y="223433"/>
                      <a:pt x="545431" y="200712"/>
                      <a:pt x="545431" y="200712"/>
                    </a:cubicBezTo>
                    <a:cubicBezTo>
                      <a:pt x="550779" y="192691"/>
                      <a:pt x="554657" y="183466"/>
                      <a:pt x="561474" y="176649"/>
                    </a:cubicBezTo>
                    <a:cubicBezTo>
                      <a:pt x="624560" y="113563"/>
                      <a:pt x="543908" y="215373"/>
                      <a:pt x="609600" y="136543"/>
                    </a:cubicBezTo>
                    <a:cubicBezTo>
                      <a:pt x="643021" y="96438"/>
                      <a:pt x="605589" y="125848"/>
                      <a:pt x="649705" y="96438"/>
                    </a:cubicBezTo>
                    <a:cubicBezTo>
                      <a:pt x="655052" y="88417"/>
                      <a:pt x="657572" y="77484"/>
                      <a:pt x="665747" y="72375"/>
                    </a:cubicBezTo>
                    <a:cubicBezTo>
                      <a:pt x="680087" y="63413"/>
                      <a:pt x="697832" y="61680"/>
                      <a:pt x="713874" y="56333"/>
                    </a:cubicBezTo>
                    <a:lnTo>
                      <a:pt x="737937" y="48312"/>
                    </a:lnTo>
                    <a:cubicBezTo>
                      <a:pt x="839314" y="14520"/>
                      <a:pt x="677241" y="70889"/>
                      <a:pt x="786063" y="24249"/>
                    </a:cubicBezTo>
                    <a:cubicBezTo>
                      <a:pt x="796195" y="19906"/>
                      <a:pt x="807547" y="19256"/>
                      <a:pt x="818147" y="16227"/>
                    </a:cubicBezTo>
                    <a:cubicBezTo>
                      <a:pt x="826277" y="13904"/>
                      <a:pt x="833853" y="9492"/>
                      <a:pt x="842210" y="8206"/>
                    </a:cubicBezTo>
                    <a:cubicBezTo>
                      <a:pt x="908181" y="-1943"/>
                      <a:pt x="923828" y="185"/>
                      <a:pt x="986589" y="18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05" name="Freihandform: Form 404">
                <a:extLst>
                  <a:ext uri="{FF2B5EF4-FFF2-40B4-BE49-F238E27FC236}">
                    <a16:creationId xmlns:a16="http://schemas.microsoft.com/office/drawing/2014/main" id="{F61A1059-3AE0-4DC5-91AB-72BBD4D5B80A}"/>
                  </a:ext>
                </a:extLst>
              </p:cNvPr>
              <p:cNvSpPr/>
              <p:nvPr/>
            </p:nvSpPr>
            <p:spPr>
              <a:xfrm>
                <a:off x="4114800" y="3785937"/>
                <a:ext cx="649705" cy="1066800"/>
              </a:xfrm>
              <a:custGeom>
                <a:avLst/>
                <a:gdLst>
                  <a:gd name="connsiteX0" fmla="*/ 649705 w 649705"/>
                  <a:gd name="connsiteY0" fmla="*/ 0 h 1066800"/>
                  <a:gd name="connsiteX1" fmla="*/ 641684 w 649705"/>
                  <a:gd name="connsiteY1" fmla="*/ 64168 h 1066800"/>
                  <a:gd name="connsiteX2" fmla="*/ 609600 w 649705"/>
                  <a:gd name="connsiteY2" fmla="*/ 136358 h 1066800"/>
                  <a:gd name="connsiteX3" fmla="*/ 593558 w 649705"/>
                  <a:gd name="connsiteY3" fmla="*/ 184484 h 1066800"/>
                  <a:gd name="connsiteX4" fmla="*/ 585537 w 649705"/>
                  <a:gd name="connsiteY4" fmla="*/ 208547 h 1066800"/>
                  <a:gd name="connsiteX5" fmla="*/ 577516 w 649705"/>
                  <a:gd name="connsiteY5" fmla="*/ 232610 h 1066800"/>
                  <a:gd name="connsiteX6" fmla="*/ 457200 w 649705"/>
                  <a:gd name="connsiteY6" fmla="*/ 272716 h 1066800"/>
                  <a:gd name="connsiteX7" fmla="*/ 433137 w 649705"/>
                  <a:gd name="connsiteY7" fmla="*/ 280737 h 1066800"/>
                  <a:gd name="connsiteX8" fmla="*/ 409074 w 649705"/>
                  <a:gd name="connsiteY8" fmla="*/ 288758 h 1066800"/>
                  <a:gd name="connsiteX9" fmla="*/ 385011 w 649705"/>
                  <a:gd name="connsiteY9" fmla="*/ 304800 h 1066800"/>
                  <a:gd name="connsiteX10" fmla="*/ 336884 w 649705"/>
                  <a:gd name="connsiteY10" fmla="*/ 368968 h 1066800"/>
                  <a:gd name="connsiteX11" fmla="*/ 320842 w 649705"/>
                  <a:gd name="connsiteY11" fmla="*/ 393031 h 1066800"/>
                  <a:gd name="connsiteX12" fmla="*/ 288758 w 649705"/>
                  <a:gd name="connsiteY12" fmla="*/ 465221 h 1066800"/>
                  <a:gd name="connsiteX13" fmla="*/ 264695 w 649705"/>
                  <a:gd name="connsiteY13" fmla="*/ 489284 h 1066800"/>
                  <a:gd name="connsiteX14" fmla="*/ 248653 w 649705"/>
                  <a:gd name="connsiteY14" fmla="*/ 513347 h 1066800"/>
                  <a:gd name="connsiteX15" fmla="*/ 208547 w 649705"/>
                  <a:gd name="connsiteY15" fmla="*/ 561474 h 1066800"/>
                  <a:gd name="connsiteX16" fmla="*/ 192505 w 649705"/>
                  <a:gd name="connsiteY16" fmla="*/ 617621 h 1066800"/>
                  <a:gd name="connsiteX17" fmla="*/ 176463 w 649705"/>
                  <a:gd name="connsiteY17" fmla="*/ 673768 h 1066800"/>
                  <a:gd name="connsiteX18" fmla="*/ 184484 w 649705"/>
                  <a:gd name="connsiteY18" fmla="*/ 770021 h 1066800"/>
                  <a:gd name="connsiteX19" fmla="*/ 232611 w 649705"/>
                  <a:gd name="connsiteY19" fmla="*/ 786063 h 1066800"/>
                  <a:gd name="connsiteX20" fmla="*/ 248653 w 649705"/>
                  <a:gd name="connsiteY20" fmla="*/ 810126 h 1066800"/>
                  <a:gd name="connsiteX21" fmla="*/ 216568 w 649705"/>
                  <a:gd name="connsiteY21" fmla="*/ 850231 h 1066800"/>
                  <a:gd name="connsiteX22" fmla="*/ 136358 w 649705"/>
                  <a:gd name="connsiteY22" fmla="*/ 874295 h 1066800"/>
                  <a:gd name="connsiteX23" fmla="*/ 80211 w 649705"/>
                  <a:gd name="connsiteY23" fmla="*/ 890337 h 1066800"/>
                  <a:gd name="connsiteX24" fmla="*/ 40105 w 649705"/>
                  <a:gd name="connsiteY24" fmla="*/ 914400 h 1066800"/>
                  <a:gd name="connsiteX25" fmla="*/ 16042 w 649705"/>
                  <a:gd name="connsiteY25" fmla="*/ 938463 h 1066800"/>
                  <a:gd name="connsiteX26" fmla="*/ 8021 w 649705"/>
                  <a:gd name="connsiteY26" fmla="*/ 978568 h 1066800"/>
                  <a:gd name="connsiteX27" fmla="*/ 0 w 649705"/>
                  <a:gd name="connsiteY27" fmla="*/ 1002631 h 1066800"/>
                  <a:gd name="connsiteX28" fmla="*/ 8021 w 649705"/>
                  <a:gd name="connsiteY28" fmla="*/ 1026695 h 1066800"/>
                  <a:gd name="connsiteX29" fmla="*/ 32084 w 649705"/>
                  <a:gd name="connsiteY29" fmla="*/ 1050758 h 1066800"/>
                  <a:gd name="connsiteX30" fmla="*/ 120316 w 649705"/>
                  <a:gd name="connsiteY30" fmla="*/ 1066800 h 1066800"/>
                  <a:gd name="connsiteX31" fmla="*/ 192505 w 649705"/>
                  <a:gd name="connsiteY31" fmla="*/ 1058779 h 1066800"/>
                  <a:gd name="connsiteX32" fmla="*/ 184484 w 649705"/>
                  <a:gd name="connsiteY32" fmla="*/ 1034716 h 1066800"/>
                  <a:gd name="connsiteX33" fmla="*/ 152400 w 649705"/>
                  <a:gd name="connsiteY33" fmla="*/ 1002631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49705" h="1066800">
                    <a:moveTo>
                      <a:pt x="649705" y="0"/>
                    </a:moveTo>
                    <a:cubicBezTo>
                      <a:pt x="647031" y="21389"/>
                      <a:pt x="646201" y="43091"/>
                      <a:pt x="641684" y="64168"/>
                    </a:cubicBezTo>
                    <a:cubicBezTo>
                      <a:pt x="621920" y="156402"/>
                      <a:pt x="635406" y="78294"/>
                      <a:pt x="609600" y="136358"/>
                    </a:cubicBezTo>
                    <a:cubicBezTo>
                      <a:pt x="602732" y="151810"/>
                      <a:pt x="598905" y="168442"/>
                      <a:pt x="593558" y="184484"/>
                    </a:cubicBezTo>
                    <a:lnTo>
                      <a:pt x="585537" y="208547"/>
                    </a:lnTo>
                    <a:cubicBezTo>
                      <a:pt x="582863" y="216568"/>
                      <a:pt x="585537" y="229936"/>
                      <a:pt x="577516" y="232610"/>
                    </a:cubicBezTo>
                    <a:lnTo>
                      <a:pt x="457200" y="272716"/>
                    </a:lnTo>
                    <a:lnTo>
                      <a:pt x="433137" y="280737"/>
                    </a:lnTo>
                    <a:cubicBezTo>
                      <a:pt x="425116" y="283411"/>
                      <a:pt x="416109" y="284068"/>
                      <a:pt x="409074" y="288758"/>
                    </a:cubicBezTo>
                    <a:cubicBezTo>
                      <a:pt x="401053" y="294105"/>
                      <a:pt x="392539" y="298778"/>
                      <a:pt x="385011" y="304800"/>
                    </a:cubicBezTo>
                    <a:cubicBezTo>
                      <a:pt x="363811" y="321759"/>
                      <a:pt x="351551" y="346967"/>
                      <a:pt x="336884" y="368968"/>
                    </a:cubicBezTo>
                    <a:lnTo>
                      <a:pt x="320842" y="393031"/>
                    </a:lnTo>
                    <a:cubicBezTo>
                      <a:pt x="309184" y="428007"/>
                      <a:pt x="309943" y="439799"/>
                      <a:pt x="288758" y="465221"/>
                    </a:cubicBezTo>
                    <a:cubicBezTo>
                      <a:pt x="281496" y="473935"/>
                      <a:pt x="271957" y="480570"/>
                      <a:pt x="264695" y="489284"/>
                    </a:cubicBezTo>
                    <a:cubicBezTo>
                      <a:pt x="258524" y="496690"/>
                      <a:pt x="254824" y="505941"/>
                      <a:pt x="248653" y="513347"/>
                    </a:cubicBezTo>
                    <a:cubicBezTo>
                      <a:pt x="226475" y="539960"/>
                      <a:pt x="223485" y="531598"/>
                      <a:pt x="208547" y="561474"/>
                    </a:cubicBezTo>
                    <a:cubicBezTo>
                      <a:pt x="202136" y="574296"/>
                      <a:pt x="195932" y="605627"/>
                      <a:pt x="192505" y="617621"/>
                    </a:cubicBezTo>
                    <a:cubicBezTo>
                      <a:pt x="169491" y="698170"/>
                      <a:pt x="201538" y="573468"/>
                      <a:pt x="176463" y="673768"/>
                    </a:cubicBezTo>
                    <a:cubicBezTo>
                      <a:pt x="179137" y="705852"/>
                      <a:pt x="170086" y="741224"/>
                      <a:pt x="184484" y="770021"/>
                    </a:cubicBezTo>
                    <a:cubicBezTo>
                      <a:pt x="192046" y="785146"/>
                      <a:pt x="232611" y="786063"/>
                      <a:pt x="232611" y="786063"/>
                    </a:cubicBezTo>
                    <a:cubicBezTo>
                      <a:pt x="237958" y="794084"/>
                      <a:pt x="248653" y="800486"/>
                      <a:pt x="248653" y="810126"/>
                    </a:cubicBezTo>
                    <a:cubicBezTo>
                      <a:pt x="248653" y="815795"/>
                      <a:pt x="223552" y="846739"/>
                      <a:pt x="216568" y="850231"/>
                    </a:cubicBezTo>
                    <a:cubicBezTo>
                      <a:pt x="191148" y="862941"/>
                      <a:pt x="163227" y="866618"/>
                      <a:pt x="136358" y="874295"/>
                    </a:cubicBezTo>
                    <a:cubicBezTo>
                      <a:pt x="55809" y="897309"/>
                      <a:pt x="180511" y="865262"/>
                      <a:pt x="80211" y="890337"/>
                    </a:cubicBezTo>
                    <a:cubicBezTo>
                      <a:pt x="30244" y="940301"/>
                      <a:pt x="102586" y="872746"/>
                      <a:pt x="40105" y="914400"/>
                    </a:cubicBezTo>
                    <a:cubicBezTo>
                      <a:pt x="30667" y="920692"/>
                      <a:pt x="24063" y="930442"/>
                      <a:pt x="16042" y="938463"/>
                    </a:cubicBezTo>
                    <a:cubicBezTo>
                      <a:pt x="13368" y="951831"/>
                      <a:pt x="11328" y="965342"/>
                      <a:pt x="8021" y="978568"/>
                    </a:cubicBezTo>
                    <a:cubicBezTo>
                      <a:pt x="5970" y="986770"/>
                      <a:pt x="0" y="994176"/>
                      <a:pt x="0" y="1002631"/>
                    </a:cubicBezTo>
                    <a:cubicBezTo>
                      <a:pt x="0" y="1011086"/>
                      <a:pt x="3331" y="1019660"/>
                      <a:pt x="8021" y="1026695"/>
                    </a:cubicBezTo>
                    <a:cubicBezTo>
                      <a:pt x="14313" y="1036133"/>
                      <a:pt x="22646" y="1044466"/>
                      <a:pt x="32084" y="1050758"/>
                    </a:cubicBezTo>
                    <a:cubicBezTo>
                      <a:pt x="49204" y="1062172"/>
                      <a:pt x="117596" y="1066460"/>
                      <a:pt x="120316" y="1066800"/>
                    </a:cubicBezTo>
                    <a:cubicBezTo>
                      <a:pt x="144379" y="1064126"/>
                      <a:pt x="170850" y="1069607"/>
                      <a:pt x="192505" y="1058779"/>
                    </a:cubicBezTo>
                    <a:cubicBezTo>
                      <a:pt x="200067" y="1054998"/>
                      <a:pt x="188265" y="1042278"/>
                      <a:pt x="184484" y="1034716"/>
                    </a:cubicBezTo>
                    <a:cubicBezTo>
                      <a:pt x="171578" y="1008904"/>
                      <a:pt x="173063" y="1012963"/>
                      <a:pt x="152400" y="1002631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06" name="Freihandform: Form 405">
                <a:extLst>
                  <a:ext uri="{FF2B5EF4-FFF2-40B4-BE49-F238E27FC236}">
                    <a16:creationId xmlns:a16="http://schemas.microsoft.com/office/drawing/2014/main" id="{FB7B625D-DCBE-4659-92B1-929C966E2A68}"/>
                  </a:ext>
                </a:extLst>
              </p:cNvPr>
              <p:cNvSpPr/>
              <p:nvPr/>
            </p:nvSpPr>
            <p:spPr>
              <a:xfrm>
                <a:off x="4419600" y="3922295"/>
                <a:ext cx="489284" cy="866273"/>
              </a:xfrm>
              <a:custGeom>
                <a:avLst/>
                <a:gdLst>
                  <a:gd name="connsiteX0" fmla="*/ 409074 w 489284"/>
                  <a:gd name="connsiteY0" fmla="*/ 0 h 866273"/>
                  <a:gd name="connsiteX1" fmla="*/ 457200 w 489284"/>
                  <a:gd name="connsiteY1" fmla="*/ 72189 h 866273"/>
                  <a:gd name="connsiteX2" fmla="*/ 473242 w 489284"/>
                  <a:gd name="connsiteY2" fmla="*/ 152400 h 866273"/>
                  <a:gd name="connsiteX3" fmla="*/ 481263 w 489284"/>
                  <a:gd name="connsiteY3" fmla="*/ 176463 h 866273"/>
                  <a:gd name="connsiteX4" fmla="*/ 489284 w 489284"/>
                  <a:gd name="connsiteY4" fmla="*/ 304800 h 866273"/>
                  <a:gd name="connsiteX5" fmla="*/ 481263 w 489284"/>
                  <a:gd name="connsiteY5" fmla="*/ 344905 h 866273"/>
                  <a:gd name="connsiteX6" fmla="*/ 409074 w 489284"/>
                  <a:gd name="connsiteY6" fmla="*/ 417094 h 866273"/>
                  <a:gd name="connsiteX7" fmla="*/ 393032 w 489284"/>
                  <a:gd name="connsiteY7" fmla="*/ 433137 h 866273"/>
                  <a:gd name="connsiteX8" fmla="*/ 336884 w 489284"/>
                  <a:gd name="connsiteY8" fmla="*/ 505326 h 866273"/>
                  <a:gd name="connsiteX9" fmla="*/ 320842 w 489284"/>
                  <a:gd name="connsiteY9" fmla="*/ 553452 h 866273"/>
                  <a:gd name="connsiteX10" fmla="*/ 312821 w 489284"/>
                  <a:gd name="connsiteY10" fmla="*/ 577516 h 866273"/>
                  <a:gd name="connsiteX11" fmla="*/ 304800 w 489284"/>
                  <a:gd name="connsiteY11" fmla="*/ 609600 h 866273"/>
                  <a:gd name="connsiteX12" fmla="*/ 208547 w 489284"/>
                  <a:gd name="connsiteY12" fmla="*/ 657726 h 866273"/>
                  <a:gd name="connsiteX13" fmla="*/ 184484 w 489284"/>
                  <a:gd name="connsiteY13" fmla="*/ 665747 h 866273"/>
                  <a:gd name="connsiteX14" fmla="*/ 160421 w 489284"/>
                  <a:gd name="connsiteY14" fmla="*/ 673768 h 866273"/>
                  <a:gd name="connsiteX15" fmla="*/ 128337 w 489284"/>
                  <a:gd name="connsiteY15" fmla="*/ 689810 h 866273"/>
                  <a:gd name="connsiteX16" fmla="*/ 56147 w 489284"/>
                  <a:gd name="connsiteY16" fmla="*/ 729916 h 866273"/>
                  <a:gd name="connsiteX17" fmla="*/ 40105 w 489284"/>
                  <a:gd name="connsiteY17" fmla="*/ 778042 h 866273"/>
                  <a:gd name="connsiteX18" fmla="*/ 24063 w 489284"/>
                  <a:gd name="connsiteY18" fmla="*/ 802105 h 866273"/>
                  <a:gd name="connsiteX19" fmla="*/ 8021 w 489284"/>
                  <a:gd name="connsiteY19" fmla="*/ 850231 h 866273"/>
                  <a:gd name="connsiteX20" fmla="*/ 0 w 489284"/>
                  <a:gd name="connsiteY20" fmla="*/ 866273 h 86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9284" h="866273">
                    <a:moveTo>
                      <a:pt x="409074" y="0"/>
                    </a:moveTo>
                    <a:cubicBezTo>
                      <a:pt x="426007" y="21166"/>
                      <a:pt x="449301" y="44541"/>
                      <a:pt x="457200" y="72189"/>
                    </a:cubicBezTo>
                    <a:cubicBezTo>
                      <a:pt x="464691" y="98406"/>
                      <a:pt x="464620" y="126533"/>
                      <a:pt x="473242" y="152400"/>
                    </a:cubicBezTo>
                    <a:lnTo>
                      <a:pt x="481263" y="176463"/>
                    </a:lnTo>
                    <a:cubicBezTo>
                      <a:pt x="483937" y="219242"/>
                      <a:pt x="489284" y="261938"/>
                      <a:pt x="489284" y="304800"/>
                    </a:cubicBezTo>
                    <a:cubicBezTo>
                      <a:pt x="489284" y="318433"/>
                      <a:pt x="488582" y="333403"/>
                      <a:pt x="481263" y="344905"/>
                    </a:cubicBezTo>
                    <a:cubicBezTo>
                      <a:pt x="481262" y="344907"/>
                      <a:pt x="421106" y="405062"/>
                      <a:pt x="409074" y="417094"/>
                    </a:cubicBezTo>
                    <a:cubicBezTo>
                      <a:pt x="403727" y="422442"/>
                      <a:pt x="397227" y="426845"/>
                      <a:pt x="393032" y="433137"/>
                    </a:cubicBezTo>
                    <a:cubicBezTo>
                      <a:pt x="354655" y="490701"/>
                      <a:pt x="374580" y="467630"/>
                      <a:pt x="336884" y="505326"/>
                    </a:cubicBezTo>
                    <a:lnTo>
                      <a:pt x="320842" y="553452"/>
                    </a:lnTo>
                    <a:cubicBezTo>
                      <a:pt x="318168" y="561473"/>
                      <a:pt x="314872" y="569313"/>
                      <a:pt x="312821" y="577516"/>
                    </a:cubicBezTo>
                    <a:cubicBezTo>
                      <a:pt x="310147" y="588211"/>
                      <a:pt x="312059" y="601304"/>
                      <a:pt x="304800" y="609600"/>
                    </a:cubicBezTo>
                    <a:cubicBezTo>
                      <a:pt x="279189" y="638869"/>
                      <a:pt x="242877" y="646283"/>
                      <a:pt x="208547" y="657726"/>
                    </a:cubicBezTo>
                    <a:lnTo>
                      <a:pt x="184484" y="665747"/>
                    </a:lnTo>
                    <a:cubicBezTo>
                      <a:pt x="176463" y="668421"/>
                      <a:pt x="167983" y="669987"/>
                      <a:pt x="160421" y="673768"/>
                    </a:cubicBezTo>
                    <a:cubicBezTo>
                      <a:pt x="149726" y="679115"/>
                      <a:pt x="138590" y="683658"/>
                      <a:pt x="128337" y="689810"/>
                    </a:cubicBezTo>
                    <a:cubicBezTo>
                      <a:pt x="59384" y="731182"/>
                      <a:pt x="104550" y="713780"/>
                      <a:pt x="56147" y="729916"/>
                    </a:cubicBezTo>
                    <a:cubicBezTo>
                      <a:pt x="50800" y="745958"/>
                      <a:pt x="49485" y="763972"/>
                      <a:pt x="40105" y="778042"/>
                    </a:cubicBezTo>
                    <a:cubicBezTo>
                      <a:pt x="34758" y="786063"/>
                      <a:pt x="27978" y="793296"/>
                      <a:pt x="24063" y="802105"/>
                    </a:cubicBezTo>
                    <a:cubicBezTo>
                      <a:pt x="17195" y="817557"/>
                      <a:pt x="15583" y="835106"/>
                      <a:pt x="8021" y="850231"/>
                    </a:cubicBezTo>
                    <a:lnTo>
                      <a:pt x="0" y="866273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07" name="Freihandform: Form 406">
                <a:extLst>
                  <a:ext uri="{FF2B5EF4-FFF2-40B4-BE49-F238E27FC236}">
                    <a16:creationId xmlns:a16="http://schemas.microsoft.com/office/drawing/2014/main" id="{B6BCA636-B972-47C0-BA60-0E03FAC97A52}"/>
                  </a:ext>
                </a:extLst>
              </p:cNvPr>
              <p:cNvSpPr/>
              <p:nvPr/>
            </p:nvSpPr>
            <p:spPr>
              <a:xfrm>
                <a:off x="6039853" y="4186989"/>
                <a:ext cx="577515" cy="497306"/>
              </a:xfrm>
              <a:custGeom>
                <a:avLst/>
                <a:gdLst>
                  <a:gd name="connsiteX0" fmla="*/ 0 w 577515"/>
                  <a:gd name="connsiteY0" fmla="*/ 497306 h 497306"/>
                  <a:gd name="connsiteX1" fmla="*/ 24063 w 577515"/>
                  <a:gd name="connsiteY1" fmla="*/ 457200 h 497306"/>
                  <a:gd name="connsiteX2" fmla="*/ 72189 w 577515"/>
                  <a:gd name="connsiteY2" fmla="*/ 433137 h 497306"/>
                  <a:gd name="connsiteX3" fmla="*/ 96252 w 577515"/>
                  <a:gd name="connsiteY3" fmla="*/ 417095 h 497306"/>
                  <a:gd name="connsiteX4" fmla="*/ 144379 w 577515"/>
                  <a:gd name="connsiteY4" fmla="*/ 376990 h 497306"/>
                  <a:gd name="connsiteX5" fmla="*/ 224589 w 577515"/>
                  <a:gd name="connsiteY5" fmla="*/ 352927 h 497306"/>
                  <a:gd name="connsiteX6" fmla="*/ 272715 w 577515"/>
                  <a:gd name="connsiteY6" fmla="*/ 344906 h 497306"/>
                  <a:gd name="connsiteX7" fmla="*/ 296779 w 577515"/>
                  <a:gd name="connsiteY7" fmla="*/ 328864 h 497306"/>
                  <a:gd name="connsiteX8" fmla="*/ 336884 w 577515"/>
                  <a:gd name="connsiteY8" fmla="*/ 280737 h 497306"/>
                  <a:gd name="connsiteX9" fmla="*/ 344905 w 577515"/>
                  <a:gd name="connsiteY9" fmla="*/ 256674 h 497306"/>
                  <a:gd name="connsiteX10" fmla="*/ 352926 w 577515"/>
                  <a:gd name="connsiteY10" fmla="*/ 224590 h 497306"/>
                  <a:gd name="connsiteX11" fmla="*/ 385010 w 577515"/>
                  <a:gd name="connsiteY11" fmla="*/ 176464 h 497306"/>
                  <a:gd name="connsiteX12" fmla="*/ 417094 w 577515"/>
                  <a:gd name="connsiteY12" fmla="*/ 128337 h 497306"/>
                  <a:gd name="connsiteX13" fmla="*/ 449179 w 577515"/>
                  <a:gd name="connsiteY13" fmla="*/ 88232 h 497306"/>
                  <a:gd name="connsiteX14" fmla="*/ 505326 w 577515"/>
                  <a:gd name="connsiteY14" fmla="*/ 32085 h 497306"/>
                  <a:gd name="connsiteX15" fmla="*/ 529389 w 577515"/>
                  <a:gd name="connsiteY15" fmla="*/ 16043 h 497306"/>
                  <a:gd name="connsiteX16" fmla="*/ 577515 w 577515"/>
                  <a:gd name="connsiteY16" fmla="*/ 0 h 497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7515" h="497306">
                    <a:moveTo>
                      <a:pt x="0" y="497306"/>
                    </a:moveTo>
                    <a:cubicBezTo>
                      <a:pt x="8021" y="483937"/>
                      <a:pt x="13917" y="469037"/>
                      <a:pt x="24063" y="457200"/>
                    </a:cubicBezTo>
                    <a:cubicBezTo>
                      <a:pt x="41303" y="437087"/>
                      <a:pt x="51135" y="443664"/>
                      <a:pt x="72189" y="433137"/>
                    </a:cubicBezTo>
                    <a:cubicBezTo>
                      <a:pt x="80811" y="428826"/>
                      <a:pt x="88846" y="423266"/>
                      <a:pt x="96252" y="417095"/>
                    </a:cubicBezTo>
                    <a:cubicBezTo>
                      <a:pt x="117842" y="399103"/>
                      <a:pt x="118772" y="388371"/>
                      <a:pt x="144379" y="376990"/>
                    </a:cubicBezTo>
                    <a:cubicBezTo>
                      <a:pt x="161121" y="369549"/>
                      <a:pt x="203378" y="357169"/>
                      <a:pt x="224589" y="352927"/>
                    </a:cubicBezTo>
                    <a:cubicBezTo>
                      <a:pt x="240536" y="349738"/>
                      <a:pt x="256673" y="347580"/>
                      <a:pt x="272715" y="344906"/>
                    </a:cubicBezTo>
                    <a:cubicBezTo>
                      <a:pt x="280736" y="339559"/>
                      <a:pt x="289373" y="335036"/>
                      <a:pt x="296779" y="328864"/>
                    </a:cubicBezTo>
                    <a:cubicBezTo>
                      <a:pt x="311983" y="316194"/>
                      <a:pt x="327871" y="298762"/>
                      <a:pt x="336884" y="280737"/>
                    </a:cubicBezTo>
                    <a:cubicBezTo>
                      <a:pt x="340665" y="273175"/>
                      <a:pt x="342582" y="264804"/>
                      <a:pt x="344905" y="256674"/>
                    </a:cubicBezTo>
                    <a:cubicBezTo>
                      <a:pt x="347933" y="246074"/>
                      <a:pt x="347996" y="234450"/>
                      <a:pt x="352926" y="224590"/>
                    </a:cubicBezTo>
                    <a:cubicBezTo>
                      <a:pt x="361548" y="207345"/>
                      <a:pt x="385010" y="176464"/>
                      <a:pt x="385010" y="176464"/>
                    </a:cubicBezTo>
                    <a:cubicBezTo>
                      <a:pt x="399106" y="134175"/>
                      <a:pt x="383715" y="168392"/>
                      <a:pt x="417094" y="128337"/>
                    </a:cubicBezTo>
                    <a:cubicBezTo>
                      <a:pt x="467677" y="67638"/>
                      <a:pt x="402513" y="134895"/>
                      <a:pt x="449179" y="88232"/>
                    </a:cubicBezTo>
                    <a:cubicBezTo>
                      <a:pt x="463297" y="45878"/>
                      <a:pt x="450165" y="68859"/>
                      <a:pt x="505326" y="32085"/>
                    </a:cubicBezTo>
                    <a:cubicBezTo>
                      <a:pt x="513347" y="26738"/>
                      <a:pt x="520244" y="19092"/>
                      <a:pt x="529389" y="16043"/>
                    </a:cubicBezTo>
                    <a:lnTo>
                      <a:pt x="577515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08" name="Freihandform: Form 407">
                <a:extLst>
                  <a:ext uri="{FF2B5EF4-FFF2-40B4-BE49-F238E27FC236}">
                    <a16:creationId xmlns:a16="http://schemas.microsoft.com/office/drawing/2014/main" id="{DC56455D-3CDE-4196-9C3C-3C7DEA6EF717}"/>
                  </a:ext>
                </a:extLst>
              </p:cNvPr>
              <p:cNvSpPr/>
              <p:nvPr/>
            </p:nvSpPr>
            <p:spPr>
              <a:xfrm>
                <a:off x="4964844" y="3914274"/>
                <a:ext cx="1042921" cy="352924"/>
              </a:xfrm>
              <a:custGeom>
                <a:avLst/>
                <a:gdLst>
                  <a:gd name="connsiteX0" fmla="*/ 1042922 w 1042922"/>
                  <a:gd name="connsiteY0" fmla="*/ 312821 h 352926"/>
                  <a:gd name="connsiteX1" fmla="*/ 1002817 w 1042922"/>
                  <a:gd name="connsiteY1" fmla="*/ 320842 h 352926"/>
                  <a:gd name="connsiteX2" fmla="*/ 954691 w 1042922"/>
                  <a:gd name="connsiteY2" fmla="*/ 336884 h 352926"/>
                  <a:gd name="connsiteX3" fmla="*/ 930628 w 1042922"/>
                  <a:gd name="connsiteY3" fmla="*/ 344905 h 352926"/>
                  <a:gd name="connsiteX4" fmla="*/ 874480 w 1042922"/>
                  <a:gd name="connsiteY4" fmla="*/ 352926 h 352926"/>
                  <a:gd name="connsiteX5" fmla="*/ 722080 w 1042922"/>
                  <a:gd name="connsiteY5" fmla="*/ 328863 h 352926"/>
                  <a:gd name="connsiteX6" fmla="*/ 673954 w 1042922"/>
                  <a:gd name="connsiteY6" fmla="*/ 296779 h 352926"/>
                  <a:gd name="connsiteX7" fmla="*/ 649891 w 1042922"/>
                  <a:gd name="connsiteY7" fmla="*/ 280737 h 352926"/>
                  <a:gd name="connsiteX8" fmla="*/ 625828 w 1042922"/>
                  <a:gd name="connsiteY8" fmla="*/ 272715 h 352926"/>
                  <a:gd name="connsiteX9" fmla="*/ 601765 w 1042922"/>
                  <a:gd name="connsiteY9" fmla="*/ 256673 h 352926"/>
                  <a:gd name="connsiteX10" fmla="*/ 441343 w 1042922"/>
                  <a:gd name="connsiteY10" fmla="*/ 240631 h 352926"/>
                  <a:gd name="connsiteX11" fmla="*/ 393217 w 1042922"/>
                  <a:gd name="connsiteY11" fmla="*/ 224589 h 352926"/>
                  <a:gd name="connsiteX12" fmla="*/ 369154 w 1042922"/>
                  <a:gd name="connsiteY12" fmla="*/ 216568 h 352926"/>
                  <a:gd name="connsiteX13" fmla="*/ 337070 w 1042922"/>
                  <a:gd name="connsiteY13" fmla="*/ 208547 h 352926"/>
                  <a:gd name="connsiteX14" fmla="*/ 313007 w 1042922"/>
                  <a:gd name="connsiteY14" fmla="*/ 200526 h 352926"/>
                  <a:gd name="connsiteX15" fmla="*/ 256859 w 1042922"/>
                  <a:gd name="connsiteY15" fmla="*/ 192505 h 352926"/>
                  <a:gd name="connsiteX16" fmla="*/ 208733 w 1042922"/>
                  <a:gd name="connsiteY16" fmla="*/ 168442 h 352926"/>
                  <a:gd name="connsiteX17" fmla="*/ 168628 w 1042922"/>
                  <a:gd name="connsiteY17" fmla="*/ 136358 h 352926"/>
                  <a:gd name="connsiteX18" fmla="*/ 128522 w 1042922"/>
                  <a:gd name="connsiteY18" fmla="*/ 160421 h 352926"/>
                  <a:gd name="connsiteX19" fmla="*/ 104459 w 1042922"/>
                  <a:gd name="connsiteY19" fmla="*/ 168442 h 352926"/>
                  <a:gd name="connsiteX20" fmla="*/ 48312 w 1042922"/>
                  <a:gd name="connsiteY20" fmla="*/ 136358 h 352926"/>
                  <a:gd name="connsiteX21" fmla="*/ 8207 w 1042922"/>
                  <a:gd name="connsiteY21" fmla="*/ 96252 h 352926"/>
                  <a:gd name="connsiteX22" fmla="*/ 186 w 1042922"/>
                  <a:gd name="connsiteY22" fmla="*/ 72189 h 352926"/>
                  <a:gd name="connsiteX23" fmla="*/ 64354 w 1042922"/>
                  <a:gd name="connsiteY23" fmla="*/ 16042 h 352926"/>
                  <a:gd name="connsiteX24" fmla="*/ 88417 w 1042922"/>
                  <a:gd name="connsiteY24" fmla="*/ 0 h 352926"/>
                  <a:gd name="connsiteX25" fmla="*/ 152586 w 1042922"/>
                  <a:gd name="connsiteY25" fmla="*/ 8021 h 352926"/>
                  <a:gd name="connsiteX26" fmla="*/ 168628 w 1042922"/>
                  <a:gd name="connsiteY26" fmla="*/ 32084 h 352926"/>
                  <a:gd name="connsiteX27" fmla="*/ 200712 w 1042922"/>
                  <a:gd name="connsiteY27" fmla="*/ 104273 h 352926"/>
                  <a:gd name="connsiteX28" fmla="*/ 208733 w 1042922"/>
                  <a:gd name="connsiteY28" fmla="*/ 152400 h 352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42922" h="352926">
                    <a:moveTo>
                      <a:pt x="1042922" y="312821"/>
                    </a:moveTo>
                    <a:cubicBezTo>
                      <a:pt x="1029554" y="315495"/>
                      <a:pt x="1015970" y="317255"/>
                      <a:pt x="1002817" y="320842"/>
                    </a:cubicBezTo>
                    <a:cubicBezTo>
                      <a:pt x="986503" y="325291"/>
                      <a:pt x="970733" y="331537"/>
                      <a:pt x="954691" y="336884"/>
                    </a:cubicBezTo>
                    <a:cubicBezTo>
                      <a:pt x="946670" y="339558"/>
                      <a:pt x="938998" y="343709"/>
                      <a:pt x="930628" y="344905"/>
                    </a:cubicBezTo>
                    <a:lnTo>
                      <a:pt x="874480" y="352926"/>
                    </a:lnTo>
                    <a:cubicBezTo>
                      <a:pt x="847961" y="350886"/>
                      <a:pt x="757383" y="352398"/>
                      <a:pt x="722080" y="328863"/>
                    </a:cubicBezTo>
                    <a:lnTo>
                      <a:pt x="673954" y="296779"/>
                    </a:lnTo>
                    <a:cubicBezTo>
                      <a:pt x="665933" y="291432"/>
                      <a:pt x="659036" y="283786"/>
                      <a:pt x="649891" y="280737"/>
                    </a:cubicBezTo>
                    <a:cubicBezTo>
                      <a:pt x="641870" y="278063"/>
                      <a:pt x="633390" y="276496"/>
                      <a:pt x="625828" y="272715"/>
                    </a:cubicBezTo>
                    <a:cubicBezTo>
                      <a:pt x="617206" y="268404"/>
                      <a:pt x="611117" y="259011"/>
                      <a:pt x="601765" y="256673"/>
                    </a:cubicBezTo>
                    <a:cubicBezTo>
                      <a:pt x="588871" y="253450"/>
                      <a:pt x="445559" y="241014"/>
                      <a:pt x="441343" y="240631"/>
                    </a:cubicBezTo>
                    <a:lnTo>
                      <a:pt x="393217" y="224589"/>
                    </a:lnTo>
                    <a:cubicBezTo>
                      <a:pt x="385196" y="221915"/>
                      <a:pt x="377356" y="218619"/>
                      <a:pt x="369154" y="216568"/>
                    </a:cubicBezTo>
                    <a:cubicBezTo>
                      <a:pt x="358459" y="213894"/>
                      <a:pt x="347670" y="211575"/>
                      <a:pt x="337070" y="208547"/>
                    </a:cubicBezTo>
                    <a:cubicBezTo>
                      <a:pt x="328940" y="206224"/>
                      <a:pt x="321298" y="202184"/>
                      <a:pt x="313007" y="200526"/>
                    </a:cubicBezTo>
                    <a:cubicBezTo>
                      <a:pt x="294468" y="196818"/>
                      <a:pt x="275575" y="195179"/>
                      <a:pt x="256859" y="192505"/>
                    </a:cubicBezTo>
                    <a:cubicBezTo>
                      <a:pt x="237288" y="185981"/>
                      <a:pt x="224282" y="183991"/>
                      <a:pt x="208733" y="168442"/>
                    </a:cubicBezTo>
                    <a:cubicBezTo>
                      <a:pt x="172452" y="132161"/>
                      <a:pt x="215474" y="151973"/>
                      <a:pt x="168628" y="136358"/>
                    </a:cubicBezTo>
                    <a:cubicBezTo>
                      <a:pt x="100463" y="159080"/>
                      <a:pt x="183574" y="127391"/>
                      <a:pt x="128522" y="160421"/>
                    </a:cubicBezTo>
                    <a:cubicBezTo>
                      <a:pt x="121272" y="164771"/>
                      <a:pt x="112480" y="165768"/>
                      <a:pt x="104459" y="168442"/>
                    </a:cubicBezTo>
                    <a:cubicBezTo>
                      <a:pt x="42258" y="156002"/>
                      <a:pt x="80857" y="173552"/>
                      <a:pt x="48312" y="136358"/>
                    </a:cubicBezTo>
                    <a:cubicBezTo>
                      <a:pt x="35862" y="122130"/>
                      <a:pt x="8207" y="96252"/>
                      <a:pt x="8207" y="96252"/>
                    </a:cubicBezTo>
                    <a:cubicBezTo>
                      <a:pt x="5533" y="88231"/>
                      <a:pt x="-1204" y="80529"/>
                      <a:pt x="186" y="72189"/>
                    </a:cubicBezTo>
                    <a:cubicBezTo>
                      <a:pt x="4364" y="47123"/>
                      <a:pt x="53325" y="23395"/>
                      <a:pt x="64354" y="16042"/>
                    </a:cubicBezTo>
                    <a:lnTo>
                      <a:pt x="88417" y="0"/>
                    </a:lnTo>
                    <a:cubicBezTo>
                      <a:pt x="109807" y="2674"/>
                      <a:pt x="132572" y="15"/>
                      <a:pt x="152586" y="8021"/>
                    </a:cubicBezTo>
                    <a:cubicBezTo>
                      <a:pt x="161537" y="11601"/>
                      <a:pt x="164713" y="23275"/>
                      <a:pt x="168628" y="32084"/>
                    </a:cubicBezTo>
                    <a:cubicBezTo>
                      <a:pt x="206809" y="117991"/>
                      <a:pt x="164407" y="49815"/>
                      <a:pt x="200712" y="104273"/>
                    </a:cubicBezTo>
                    <a:lnTo>
                      <a:pt x="208733" y="15240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09" name="Freihandform: Form 408">
                <a:extLst>
                  <a:ext uri="{FF2B5EF4-FFF2-40B4-BE49-F238E27FC236}">
                    <a16:creationId xmlns:a16="http://schemas.microsoft.com/office/drawing/2014/main" id="{AA703C7B-6B0A-4B36-9662-A4A6D49400F9}"/>
                  </a:ext>
                </a:extLst>
              </p:cNvPr>
              <p:cNvSpPr/>
              <p:nvPr/>
            </p:nvSpPr>
            <p:spPr>
              <a:xfrm>
                <a:off x="5173579" y="3906253"/>
                <a:ext cx="986589" cy="208547"/>
              </a:xfrm>
              <a:custGeom>
                <a:avLst/>
                <a:gdLst>
                  <a:gd name="connsiteX0" fmla="*/ 0 w 986589"/>
                  <a:gd name="connsiteY0" fmla="*/ 32084 h 208547"/>
                  <a:gd name="connsiteX1" fmla="*/ 40105 w 986589"/>
                  <a:gd name="connsiteY1" fmla="*/ 16042 h 208547"/>
                  <a:gd name="connsiteX2" fmla="*/ 112295 w 986589"/>
                  <a:gd name="connsiteY2" fmla="*/ 0 h 208547"/>
                  <a:gd name="connsiteX3" fmla="*/ 200526 w 986589"/>
                  <a:gd name="connsiteY3" fmla="*/ 8021 h 208547"/>
                  <a:gd name="connsiteX4" fmla="*/ 264695 w 986589"/>
                  <a:gd name="connsiteY4" fmla="*/ 24063 h 208547"/>
                  <a:gd name="connsiteX5" fmla="*/ 288758 w 986589"/>
                  <a:gd name="connsiteY5" fmla="*/ 40105 h 208547"/>
                  <a:gd name="connsiteX6" fmla="*/ 304800 w 986589"/>
                  <a:gd name="connsiteY6" fmla="*/ 64168 h 208547"/>
                  <a:gd name="connsiteX7" fmla="*/ 385010 w 986589"/>
                  <a:gd name="connsiteY7" fmla="*/ 88231 h 208547"/>
                  <a:gd name="connsiteX8" fmla="*/ 433137 w 986589"/>
                  <a:gd name="connsiteY8" fmla="*/ 104273 h 208547"/>
                  <a:gd name="connsiteX9" fmla="*/ 473242 w 986589"/>
                  <a:gd name="connsiteY9" fmla="*/ 112294 h 208547"/>
                  <a:gd name="connsiteX10" fmla="*/ 497305 w 986589"/>
                  <a:gd name="connsiteY10" fmla="*/ 120315 h 208547"/>
                  <a:gd name="connsiteX11" fmla="*/ 545432 w 986589"/>
                  <a:gd name="connsiteY11" fmla="*/ 128336 h 208547"/>
                  <a:gd name="connsiteX12" fmla="*/ 593558 w 986589"/>
                  <a:gd name="connsiteY12" fmla="*/ 144379 h 208547"/>
                  <a:gd name="connsiteX13" fmla="*/ 657726 w 986589"/>
                  <a:gd name="connsiteY13" fmla="*/ 160421 h 208547"/>
                  <a:gd name="connsiteX14" fmla="*/ 721895 w 986589"/>
                  <a:gd name="connsiteY14" fmla="*/ 176463 h 208547"/>
                  <a:gd name="connsiteX15" fmla="*/ 745958 w 986589"/>
                  <a:gd name="connsiteY15" fmla="*/ 184484 h 208547"/>
                  <a:gd name="connsiteX16" fmla="*/ 826168 w 986589"/>
                  <a:gd name="connsiteY16" fmla="*/ 192505 h 208547"/>
                  <a:gd name="connsiteX17" fmla="*/ 938463 w 986589"/>
                  <a:gd name="connsiteY17" fmla="*/ 208547 h 208547"/>
                  <a:gd name="connsiteX18" fmla="*/ 986589 w 986589"/>
                  <a:gd name="connsiteY18" fmla="*/ 200526 h 208547"/>
                  <a:gd name="connsiteX19" fmla="*/ 938463 w 986589"/>
                  <a:gd name="connsiteY19" fmla="*/ 168442 h 208547"/>
                  <a:gd name="connsiteX20" fmla="*/ 938463 w 986589"/>
                  <a:gd name="connsiteY20" fmla="*/ 0 h 208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86589" h="208547">
                    <a:moveTo>
                      <a:pt x="0" y="32084"/>
                    </a:moveTo>
                    <a:cubicBezTo>
                      <a:pt x="13368" y="26737"/>
                      <a:pt x="26446" y="20595"/>
                      <a:pt x="40105" y="16042"/>
                    </a:cubicBezTo>
                    <a:cubicBezTo>
                      <a:pt x="57097" y="10378"/>
                      <a:pt x="96401" y="3179"/>
                      <a:pt x="112295" y="0"/>
                    </a:cubicBezTo>
                    <a:cubicBezTo>
                      <a:pt x="141705" y="2674"/>
                      <a:pt x="171356" y="3415"/>
                      <a:pt x="200526" y="8021"/>
                    </a:cubicBezTo>
                    <a:cubicBezTo>
                      <a:pt x="222304" y="11460"/>
                      <a:pt x="264695" y="24063"/>
                      <a:pt x="264695" y="24063"/>
                    </a:cubicBezTo>
                    <a:cubicBezTo>
                      <a:pt x="272716" y="29410"/>
                      <a:pt x="281941" y="33288"/>
                      <a:pt x="288758" y="40105"/>
                    </a:cubicBezTo>
                    <a:cubicBezTo>
                      <a:pt x="295575" y="46922"/>
                      <a:pt x="296625" y="59059"/>
                      <a:pt x="304800" y="64168"/>
                    </a:cubicBezTo>
                    <a:cubicBezTo>
                      <a:pt x="322251" y="75075"/>
                      <a:pt x="363337" y="81729"/>
                      <a:pt x="385010" y="88231"/>
                    </a:cubicBezTo>
                    <a:cubicBezTo>
                      <a:pt x="401207" y="93090"/>
                      <a:pt x="416555" y="100957"/>
                      <a:pt x="433137" y="104273"/>
                    </a:cubicBezTo>
                    <a:cubicBezTo>
                      <a:pt x="446505" y="106947"/>
                      <a:pt x="460016" y="108987"/>
                      <a:pt x="473242" y="112294"/>
                    </a:cubicBezTo>
                    <a:cubicBezTo>
                      <a:pt x="481444" y="114345"/>
                      <a:pt x="489051" y="118481"/>
                      <a:pt x="497305" y="120315"/>
                    </a:cubicBezTo>
                    <a:cubicBezTo>
                      <a:pt x="513181" y="123843"/>
                      <a:pt x="529390" y="125662"/>
                      <a:pt x="545432" y="128336"/>
                    </a:cubicBezTo>
                    <a:cubicBezTo>
                      <a:pt x="561474" y="133684"/>
                      <a:pt x="577153" y="140278"/>
                      <a:pt x="593558" y="144379"/>
                    </a:cubicBezTo>
                    <a:cubicBezTo>
                      <a:pt x="614947" y="149726"/>
                      <a:pt x="636810" y="153449"/>
                      <a:pt x="657726" y="160421"/>
                    </a:cubicBezTo>
                    <a:cubicBezTo>
                      <a:pt x="712731" y="178756"/>
                      <a:pt x="644461" y="157105"/>
                      <a:pt x="721895" y="176463"/>
                    </a:cubicBezTo>
                    <a:cubicBezTo>
                      <a:pt x="730097" y="178514"/>
                      <a:pt x="737601" y="183198"/>
                      <a:pt x="745958" y="184484"/>
                    </a:cubicBezTo>
                    <a:cubicBezTo>
                      <a:pt x="772516" y="188570"/>
                      <a:pt x="799462" y="189538"/>
                      <a:pt x="826168" y="192505"/>
                    </a:cubicBezTo>
                    <a:cubicBezTo>
                      <a:pt x="886400" y="199197"/>
                      <a:pt x="884220" y="199506"/>
                      <a:pt x="938463" y="208547"/>
                    </a:cubicBezTo>
                    <a:lnTo>
                      <a:pt x="986589" y="200526"/>
                    </a:lnTo>
                    <a:cubicBezTo>
                      <a:pt x="986589" y="181246"/>
                      <a:pt x="938463" y="187722"/>
                      <a:pt x="938463" y="168442"/>
                    </a:cubicBezTo>
                    <a:lnTo>
                      <a:pt x="938463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grpSp>
          <p:nvGrpSpPr>
            <p:cNvPr id="377" name="Gruppieren 376">
              <a:extLst>
                <a:ext uri="{FF2B5EF4-FFF2-40B4-BE49-F238E27FC236}">
                  <a16:creationId xmlns:a16="http://schemas.microsoft.com/office/drawing/2014/main" id="{CD0749F6-24E1-4EF4-B8EF-7A9DBC620BFE}"/>
                </a:ext>
              </a:extLst>
            </p:cNvPr>
            <p:cNvGrpSpPr/>
            <p:nvPr/>
          </p:nvGrpSpPr>
          <p:grpSpPr>
            <a:xfrm rot="18740930">
              <a:off x="5396576" y="4516529"/>
              <a:ext cx="893729" cy="943420"/>
              <a:chOff x="6450146" y="3347633"/>
              <a:chExt cx="1553643" cy="1544420"/>
            </a:xfrm>
          </p:grpSpPr>
          <p:cxnSp>
            <p:nvCxnSpPr>
              <p:cNvPr id="400" name="Gerader Verbinder 399">
                <a:extLst>
                  <a:ext uri="{FF2B5EF4-FFF2-40B4-BE49-F238E27FC236}">
                    <a16:creationId xmlns:a16="http://schemas.microsoft.com/office/drawing/2014/main" id="{337BD0A2-0DDE-4159-8145-C5ABDAD50A43}"/>
                  </a:ext>
                </a:extLst>
              </p:cNvPr>
              <p:cNvCxnSpPr/>
              <p:nvPr/>
            </p:nvCxnSpPr>
            <p:spPr>
              <a:xfrm>
                <a:off x="7226968" y="3347633"/>
                <a:ext cx="0" cy="154442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Gerader Verbinder 400">
                <a:extLst>
                  <a:ext uri="{FF2B5EF4-FFF2-40B4-BE49-F238E27FC236}">
                    <a16:creationId xmlns:a16="http://schemas.microsoft.com/office/drawing/2014/main" id="{A62C1971-4668-4032-BC8D-6A41FE340E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50146" y="4085522"/>
                <a:ext cx="1553643" cy="28801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8" name="Gruppieren 377">
              <a:extLst>
                <a:ext uri="{FF2B5EF4-FFF2-40B4-BE49-F238E27FC236}">
                  <a16:creationId xmlns:a16="http://schemas.microsoft.com/office/drawing/2014/main" id="{065B5E34-5262-496C-8A8C-FB8DE2071844}"/>
                </a:ext>
              </a:extLst>
            </p:cNvPr>
            <p:cNvGrpSpPr/>
            <p:nvPr/>
          </p:nvGrpSpPr>
          <p:grpSpPr>
            <a:xfrm>
              <a:off x="6915309" y="4720691"/>
              <a:ext cx="1467852" cy="1034717"/>
              <a:chOff x="2309855" y="537411"/>
              <a:chExt cx="7925008" cy="6144126"/>
            </a:xfrm>
          </p:grpSpPr>
          <p:sp>
            <p:nvSpPr>
              <p:cNvPr id="383" name="Freihandform: Form 382">
                <a:extLst>
                  <a:ext uri="{FF2B5EF4-FFF2-40B4-BE49-F238E27FC236}">
                    <a16:creationId xmlns:a16="http://schemas.microsoft.com/office/drawing/2014/main" id="{780C04F2-031B-48B6-A250-664224A4511F}"/>
                  </a:ext>
                </a:extLst>
              </p:cNvPr>
              <p:cNvSpPr/>
              <p:nvPr/>
            </p:nvSpPr>
            <p:spPr>
              <a:xfrm>
                <a:off x="8037095" y="2382253"/>
                <a:ext cx="2125579" cy="882315"/>
              </a:xfrm>
              <a:custGeom>
                <a:avLst/>
                <a:gdLst>
                  <a:gd name="connsiteX0" fmla="*/ 0 w 2125579"/>
                  <a:gd name="connsiteY0" fmla="*/ 882315 h 882315"/>
                  <a:gd name="connsiteX1" fmla="*/ 40105 w 2125579"/>
                  <a:gd name="connsiteY1" fmla="*/ 842210 h 882315"/>
                  <a:gd name="connsiteX2" fmla="*/ 88231 w 2125579"/>
                  <a:gd name="connsiteY2" fmla="*/ 770021 h 882315"/>
                  <a:gd name="connsiteX3" fmla="*/ 104273 w 2125579"/>
                  <a:gd name="connsiteY3" fmla="*/ 745958 h 882315"/>
                  <a:gd name="connsiteX4" fmla="*/ 120316 w 2125579"/>
                  <a:gd name="connsiteY4" fmla="*/ 729915 h 882315"/>
                  <a:gd name="connsiteX5" fmla="*/ 248652 w 2125579"/>
                  <a:gd name="connsiteY5" fmla="*/ 745958 h 882315"/>
                  <a:gd name="connsiteX6" fmla="*/ 272716 w 2125579"/>
                  <a:gd name="connsiteY6" fmla="*/ 762000 h 882315"/>
                  <a:gd name="connsiteX7" fmla="*/ 320842 w 2125579"/>
                  <a:gd name="connsiteY7" fmla="*/ 778042 h 882315"/>
                  <a:gd name="connsiteX8" fmla="*/ 401052 w 2125579"/>
                  <a:gd name="connsiteY8" fmla="*/ 770021 h 882315"/>
                  <a:gd name="connsiteX9" fmla="*/ 425116 w 2125579"/>
                  <a:gd name="connsiteY9" fmla="*/ 762000 h 882315"/>
                  <a:gd name="connsiteX10" fmla="*/ 449179 w 2125579"/>
                  <a:gd name="connsiteY10" fmla="*/ 737936 h 882315"/>
                  <a:gd name="connsiteX11" fmla="*/ 497305 w 2125579"/>
                  <a:gd name="connsiteY11" fmla="*/ 705852 h 882315"/>
                  <a:gd name="connsiteX12" fmla="*/ 521368 w 2125579"/>
                  <a:gd name="connsiteY12" fmla="*/ 689810 h 882315"/>
                  <a:gd name="connsiteX13" fmla="*/ 537410 w 2125579"/>
                  <a:gd name="connsiteY13" fmla="*/ 665747 h 882315"/>
                  <a:gd name="connsiteX14" fmla="*/ 585537 w 2125579"/>
                  <a:gd name="connsiteY14" fmla="*/ 641684 h 882315"/>
                  <a:gd name="connsiteX15" fmla="*/ 609600 w 2125579"/>
                  <a:gd name="connsiteY15" fmla="*/ 625642 h 882315"/>
                  <a:gd name="connsiteX16" fmla="*/ 874294 w 2125579"/>
                  <a:gd name="connsiteY16" fmla="*/ 601579 h 882315"/>
                  <a:gd name="connsiteX17" fmla="*/ 922421 w 2125579"/>
                  <a:gd name="connsiteY17" fmla="*/ 593558 h 882315"/>
                  <a:gd name="connsiteX18" fmla="*/ 946484 w 2125579"/>
                  <a:gd name="connsiteY18" fmla="*/ 585536 h 882315"/>
                  <a:gd name="connsiteX19" fmla="*/ 978568 w 2125579"/>
                  <a:gd name="connsiteY19" fmla="*/ 577515 h 882315"/>
                  <a:gd name="connsiteX20" fmla="*/ 1026694 w 2125579"/>
                  <a:gd name="connsiteY20" fmla="*/ 561473 h 882315"/>
                  <a:gd name="connsiteX21" fmla="*/ 1050758 w 2125579"/>
                  <a:gd name="connsiteY21" fmla="*/ 553452 h 882315"/>
                  <a:gd name="connsiteX22" fmla="*/ 1082842 w 2125579"/>
                  <a:gd name="connsiteY22" fmla="*/ 545431 h 882315"/>
                  <a:gd name="connsiteX23" fmla="*/ 1106905 w 2125579"/>
                  <a:gd name="connsiteY23" fmla="*/ 529389 h 882315"/>
                  <a:gd name="connsiteX24" fmla="*/ 1130968 w 2125579"/>
                  <a:gd name="connsiteY24" fmla="*/ 521368 h 882315"/>
                  <a:gd name="connsiteX25" fmla="*/ 1227221 w 2125579"/>
                  <a:gd name="connsiteY25" fmla="*/ 505326 h 882315"/>
                  <a:gd name="connsiteX26" fmla="*/ 1347537 w 2125579"/>
                  <a:gd name="connsiteY26" fmla="*/ 489284 h 882315"/>
                  <a:gd name="connsiteX27" fmla="*/ 1379621 w 2125579"/>
                  <a:gd name="connsiteY27" fmla="*/ 481263 h 882315"/>
                  <a:gd name="connsiteX28" fmla="*/ 1427747 w 2125579"/>
                  <a:gd name="connsiteY28" fmla="*/ 465221 h 882315"/>
                  <a:gd name="connsiteX29" fmla="*/ 1451810 w 2125579"/>
                  <a:gd name="connsiteY29" fmla="*/ 441158 h 882315"/>
                  <a:gd name="connsiteX30" fmla="*/ 1491916 w 2125579"/>
                  <a:gd name="connsiteY30" fmla="*/ 433136 h 882315"/>
                  <a:gd name="connsiteX31" fmla="*/ 1636294 w 2125579"/>
                  <a:gd name="connsiteY31" fmla="*/ 425115 h 882315"/>
                  <a:gd name="connsiteX32" fmla="*/ 1716505 w 2125579"/>
                  <a:gd name="connsiteY32" fmla="*/ 417094 h 882315"/>
                  <a:gd name="connsiteX33" fmla="*/ 1764631 w 2125579"/>
                  <a:gd name="connsiteY33" fmla="*/ 393031 h 882315"/>
                  <a:gd name="connsiteX34" fmla="*/ 1788694 w 2125579"/>
                  <a:gd name="connsiteY34" fmla="*/ 385010 h 882315"/>
                  <a:gd name="connsiteX35" fmla="*/ 1852863 w 2125579"/>
                  <a:gd name="connsiteY35" fmla="*/ 336884 h 882315"/>
                  <a:gd name="connsiteX36" fmla="*/ 1876926 w 2125579"/>
                  <a:gd name="connsiteY36" fmla="*/ 320842 h 882315"/>
                  <a:gd name="connsiteX37" fmla="*/ 1900989 w 2125579"/>
                  <a:gd name="connsiteY37" fmla="*/ 304800 h 882315"/>
                  <a:gd name="connsiteX38" fmla="*/ 1933073 w 2125579"/>
                  <a:gd name="connsiteY38" fmla="*/ 288758 h 882315"/>
                  <a:gd name="connsiteX39" fmla="*/ 1973179 w 2125579"/>
                  <a:gd name="connsiteY39" fmla="*/ 256673 h 882315"/>
                  <a:gd name="connsiteX40" fmla="*/ 1997242 w 2125579"/>
                  <a:gd name="connsiteY40" fmla="*/ 248652 h 882315"/>
                  <a:gd name="connsiteX41" fmla="*/ 2045368 w 2125579"/>
                  <a:gd name="connsiteY41" fmla="*/ 216568 h 882315"/>
                  <a:gd name="connsiteX42" fmla="*/ 2069431 w 2125579"/>
                  <a:gd name="connsiteY42" fmla="*/ 200526 h 882315"/>
                  <a:gd name="connsiteX43" fmla="*/ 2093494 w 2125579"/>
                  <a:gd name="connsiteY43" fmla="*/ 184484 h 882315"/>
                  <a:gd name="connsiteX44" fmla="*/ 2109537 w 2125579"/>
                  <a:gd name="connsiteY44" fmla="*/ 168442 h 882315"/>
                  <a:gd name="connsiteX45" fmla="*/ 2125579 w 2125579"/>
                  <a:gd name="connsiteY45" fmla="*/ 88231 h 882315"/>
                  <a:gd name="connsiteX46" fmla="*/ 2117558 w 2125579"/>
                  <a:gd name="connsiteY46" fmla="*/ 32084 h 882315"/>
                  <a:gd name="connsiteX47" fmla="*/ 2101516 w 2125579"/>
                  <a:gd name="connsiteY47" fmla="*/ 0 h 882315"/>
                  <a:gd name="connsiteX48" fmla="*/ 2053389 w 2125579"/>
                  <a:gd name="connsiteY48" fmla="*/ 24063 h 882315"/>
                  <a:gd name="connsiteX49" fmla="*/ 2029326 w 2125579"/>
                  <a:gd name="connsiteY49" fmla="*/ 40105 h 882315"/>
                  <a:gd name="connsiteX50" fmla="*/ 1973179 w 2125579"/>
                  <a:gd name="connsiteY50" fmla="*/ 104273 h 882315"/>
                  <a:gd name="connsiteX51" fmla="*/ 1941094 w 2125579"/>
                  <a:gd name="connsiteY51" fmla="*/ 144379 h 882315"/>
                  <a:gd name="connsiteX52" fmla="*/ 1917031 w 2125579"/>
                  <a:gd name="connsiteY52" fmla="*/ 160421 h 882315"/>
                  <a:gd name="connsiteX53" fmla="*/ 1884947 w 2125579"/>
                  <a:gd name="connsiteY53" fmla="*/ 184484 h 882315"/>
                  <a:gd name="connsiteX54" fmla="*/ 1828800 w 2125579"/>
                  <a:gd name="connsiteY54" fmla="*/ 200526 h 882315"/>
                  <a:gd name="connsiteX55" fmla="*/ 1804737 w 2125579"/>
                  <a:gd name="connsiteY55" fmla="*/ 216568 h 882315"/>
                  <a:gd name="connsiteX56" fmla="*/ 1676400 w 2125579"/>
                  <a:gd name="connsiteY56" fmla="*/ 248652 h 882315"/>
                  <a:gd name="connsiteX57" fmla="*/ 1620252 w 2125579"/>
                  <a:gd name="connsiteY57" fmla="*/ 256673 h 882315"/>
                  <a:gd name="connsiteX58" fmla="*/ 1588168 w 2125579"/>
                  <a:gd name="connsiteY58" fmla="*/ 264694 h 882315"/>
                  <a:gd name="connsiteX59" fmla="*/ 1532021 w 2125579"/>
                  <a:gd name="connsiteY59" fmla="*/ 280736 h 882315"/>
                  <a:gd name="connsiteX60" fmla="*/ 1451810 w 2125579"/>
                  <a:gd name="connsiteY60" fmla="*/ 288758 h 882315"/>
                  <a:gd name="connsiteX61" fmla="*/ 1387642 w 2125579"/>
                  <a:gd name="connsiteY61" fmla="*/ 296779 h 882315"/>
                  <a:gd name="connsiteX62" fmla="*/ 1363579 w 2125579"/>
                  <a:gd name="connsiteY62" fmla="*/ 304800 h 882315"/>
                  <a:gd name="connsiteX63" fmla="*/ 1331494 w 2125579"/>
                  <a:gd name="connsiteY63" fmla="*/ 312821 h 88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125579" h="882315">
                    <a:moveTo>
                      <a:pt x="0" y="882315"/>
                    </a:moveTo>
                    <a:cubicBezTo>
                      <a:pt x="13368" y="868947"/>
                      <a:pt x="28133" y="856842"/>
                      <a:pt x="40105" y="842210"/>
                    </a:cubicBezTo>
                    <a:lnTo>
                      <a:pt x="88231" y="770021"/>
                    </a:lnTo>
                    <a:cubicBezTo>
                      <a:pt x="93578" y="762000"/>
                      <a:pt x="97456" y="752775"/>
                      <a:pt x="104273" y="745958"/>
                    </a:cubicBezTo>
                    <a:lnTo>
                      <a:pt x="120316" y="729915"/>
                    </a:lnTo>
                    <a:cubicBezTo>
                      <a:pt x="129981" y="730794"/>
                      <a:pt x="222127" y="736011"/>
                      <a:pt x="248652" y="745958"/>
                    </a:cubicBezTo>
                    <a:cubicBezTo>
                      <a:pt x="257678" y="749343"/>
                      <a:pt x="263907" y="758085"/>
                      <a:pt x="272716" y="762000"/>
                    </a:cubicBezTo>
                    <a:cubicBezTo>
                      <a:pt x="288168" y="768868"/>
                      <a:pt x="320842" y="778042"/>
                      <a:pt x="320842" y="778042"/>
                    </a:cubicBezTo>
                    <a:cubicBezTo>
                      <a:pt x="347579" y="775368"/>
                      <a:pt x="374494" y="774107"/>
                      <a:pt x="401052" y="770021"/>
                    </a:cubicBezTo>
                    <a:cubicBezTo>
                      <a:pt x="409409" y="768735"/>
                      <a:pt x="418081" y="766690"/>
                      <a:pt x="425116" y="762000"/>
                    </a:cubicBezTo>
                    <a:cubicBezTo>
                      <a:pt x="434554" y="755708"/>
                      <a:pt x="440225" y="744900"/>
                      <a:pt x="449179" y="737936"/>
                    </a:cubicBezTo>
                    <a:cubicBezTo>
                      <a:pt x="464398" y="726099"/>
                      <a:pt x="481263" y="716547"/>
                      <a:pt x="497305" y="705852"/>
                    </a:cubicBezTo>
                    <a:lnTo>
                      <a:pt x="521368" y="689810"/>
                    </a:lnTo>
                    <a:cubicBezTo>
                      <a:pt x="526715" y="681789"/>
                      <a:pt x="530593" y="672564"/>
                      <a:pt x="537410" y="665747"/>
                    </a:cubicBezTo>
                    <a:cubicBezTo>
                      <a:pt x="552959" y="650198"/>
                      <a:pt x="565965" y="648208"/>
                      <a:pt x="585537" y="641684"/>
                    </a:cubicBezTo>
                    <a:cubicBezTo>
                      <a:pt x="593558" y="636337"/>
                      <a:pt x="600791" y="629557"/>
                      <a:pt x="609600" y="625642"/>
                    </a:cubicBezTo>
                    <a:cubicBezTo>
                      <a:pt x="694442" y="587934"/>
                      <a:pt x="776745" y="605192"/>
                      <a:pt x="874294" y="601579"/>
                    </a:cubicBezTo>
                    <a:cubicBezTo>
                      <a:pt x="890336" y="598905"/>
                      <a:pt x="906545" y="597086"/>
                      <a:pt x="922421" y="593558"/>
                    </a:cubicBezTo>
                    <a:cubicBezTo>
                      <a:pt x="930675" y="591724"/>
                      <a:pt x="938354" y="587859"/>
                      <a:pt x="946484" y="585536"/>
                    </a:cubicBezTo>
                    <a:cubicBezTo>
                      <a:pt x="957084" y="582507"/>
                      <a:pt x="968009" y="580683"/>
                      <a:pt x="978568" y="577515"/>
                    </a:cubicBezTo>
                    <a:cubicBezTo>
                      <a:pt x="994765" y="572656"/>
                      <a:pt x="1010652" y="566820"/>
                      <a:pt x="1026694" y="561473"/>
                    </a:cubicBezTo>
                    <a:cubicBezTo>
                      <a:pt x="1034715" y="558799"/>
                      <a:pt x="1042555" y="555503"/>
                      <a:pt x="1050758" y="553452"/>
                    </a:cubicBezTo>
                    <a:lnTo>
                      <a:pt x="1082842" y="545431"/>
                    </a:lnTo>
                    <a:cubicBezTo>
                      <a:pt x="1090863" y="540084"/>
                      <a:pt x="1098283" y="533700"/>
                      <a:pt x="1106905" y="529389"/>
                    </a:cubicBezTo>
                    <a:cubicBezTo>
                      <a:pt x="1114467" y="525608"/>
                      <a:pt x="1122766" y="523419"/>
                      <a:pt x="1130968" y="521368"/>
                    </a:cubicBezTo>
                    <a:cubicBezTo>
                      <a:pt x="1164857" y="512896"/>
                      <a:pt x="1191906" y="510759"/>
                      <a:pt x="1227221" y="505326"/>
                    </a:cubicBezTo>
                    <a:cubicBezTo>
                      <a:pt x="1320834" y="490924"/>
                      <a:pt x="1227020" y="502675"/>
                      <a:pt x="1347537" y="489284"/>
                    </a:cubicBezTo>
                    <a:cubicBezTo>
                      <a:pt x="1358232" y="486610"/>
                      <a:pt x="1369062" y="484431"/>
                      <a:pt x="1379621" y="481263"/>
                    </a:cubicBezTo>
                    <a:cubicBezTo>
                      <a:pt x="1395818" y="476404"/>
                      <a:pt x="1427747" y="465221"/>
                      <a:pt x="1427747" y="465221"/>
                    </a:cubicBezTo>
                    <a:cubicBezTo>
                      <a:pt x="1435768" y="457200"/>
                      <a:pt x="1441664" y="446231"/>
                      <a:pt x="1451810" y="441158"/>
                    </a:cubicBezTo>
                    <a:cubicBezTo>
                      <a:pt x="1464004" y="435061"/>
                      <a:pt x="1478334" y="434317"/>
                      <a:pt x="1491916" y="433136"/>
                    </a:cubicBezTo>
                    <a:cubicBezTo>
                      <a:pt x="1539935" y="428960"/>
                      <a:pt x="1588216" y="428549"/>
                      <a:pt x="1636294" y="425115"/>
                    </a:cubicBezTo>
                    <a:cubicBezTo>
                      <a:pt x="1663096" y="423201"/>
                      <a:pt x="1689768" y="419768"/>
                      <a:pt x="1716505" y="417094"/>
                    </a:cubicBezTo>
                    <a:cubicBezTo>
                      <a:pt x="1776988" y="396933"/>
                      <a:pt x="1702435" y="424129"/>
                      <a:pt x="1764631" y="393031"/>
                    </a:cubicBezTo>
                    <a:cubicBezTo>
                      <a:pt x="1772193" y="389250"/>
                      <a:pt x="1780673" y="387684"/>
                      <a:pt x="1788694" y="385010"/>
                    </a:cubicBezTo>
                    <a:cubicBezTo>
                      <a:pt x="1818371" y="355335"/>
                      <a:pt x="1798445" y="373163"/>
                      <a:pt x="1852863" y="336884"/>
                    </a:cubicBezTo>
                    <a:lnTo>
                      <a:pt x="1876926" y="320842"/>
                    </a:lnTo>
                    <a:cubicBezTo>
                      <a:pt x="1884947" y="315495"/>
                      <a:pt x="1892367" y="309111"/>
                      <a:pt x="1900989" y="304800"/>
                    </a:cubicBezTo>
                    <a:cubicBezTo>
                      <a:pt x="1911684" y="299453"/>
                      <a:pt x="1923124" y="295391"/>
                      <a:pt x="1933073" y="288758"/>
                    </a:cubicBezTo>
                    <a:cubicBezTo>
                      <a:pt x="1977835" y="258916"/>
                      <a:pt x="1914904" y="285810"/>
                      <a:pt x="1973179" y="256673"/>
                    </a:cubicBezTo>
                    <a:cubicBezTo>
                      <a:pt x="1980741" y="252892"/>
                      <a:pt x="1989851" y="252758"/>
                      <a:pt x="1997242" y="248652"/>
                    </a:cubicBezTo>
                    <a:cubicBezTo>
                      <a:pt x="2014096" y="239289"/>
                      <a:pt x="2029326" y="227263"/>
                      <a:pt x="2045368" y="216568"/>
                    </a:cubicBezTo>
                    <a:lnTo>
                      <a:pt x="2069431" y="200526"/>
                    </a:lnTo>
                    <a:cubicBezTo>
                      <a:pt x="2077452" y="195179"/>
                      <a:pt x="2086677" y="191300"/>
                      <a:pt x="2093494" y="184484"/>
                    </a:cubicBezTo>
                    <a:lnTo>
                      <a:pt x="2109537" y="168442"/>
                    </a:lnTo>
                    <a:cubicBezTo>
                      <a:pt x="2114837" y="147241"/>
                      <a:pt x="2125579" y="107899"/>
                      <a:pt x="2125579" y="88231"/>
                    </a:cubicBezTo>
                    <a:cubicBezTo>
                      <a:pt x="2125579" y="69325"/>
                      <a:pt x="2122532" y="50324"/>
                      <a:pt x="2117558" y="32084"/>
                    </a:cubicBezTo>
                    <a:cubicBezTo>
                      <a:pt x="2114412" y="20548"/>
                      <a:pt x="2106863" y="10695"/>
                      <a:pt x="2101516" y="0"/>
                    </a:cubicBezTo>
                    <a:cubicBezTo>
                      <a:pt x="2032546" y="45978"/>
                      <a:pt x="2119812" y="-9148"/>
                      <a:pt x="2053389" y="24063"/>
                    </a:cubicBezTo>
                    <a:cubicBezTo>
                      <a:pt x="2044767" y="28374"/>
                      <a:pt x="2037347" y="34758"/>
                      <a:pt x="2029326" y="40105"/>
                    </a:cubicBezTo>
                    <a:cubicBezTo>
                      <a:pt x="1991895" y="96252"/>
                      <a:pt x="2013284" y="77536"/>
                      <a:pt x="1973179" y="104273"/>
                    </a:cubicBezTo>
                    <a:cubicBezTo>
                      <a:pt x="1961267" y="122141"/>
                      <a:pt x="1957422" y="131316"/>
                      <a:pt x="1941094" y="144379"/>
                    </a:cubicBezTo>
                    <a:cubicBezTo>
                      <a:pt x="1933566" y="150401"/>
                      <a:pt x="1924875" y="154818"/>
                      <a:pt x="1917031" y="160421"/>
                    </a:cubicBezTo>
                    <a:cubicBezTo>
                      <a:pt x="1906153" y="168191"/>
                      <a:pt x="1896554" y="177851"/>
                      <a:pt x="1884947" y="184484"/>
                    </a:cubicBezTo>
                    <a:cubicBezTo>
                      <a:pt x="1875997" y="189598"/>
                      <a:pt x="1835746" y="198790"/>
                      <a:pt x="1828800" y="200526"/>
                    </a:cubicBezTo>
                    <a:cubicBezTo>
                      <a:pt x="1820779" y="205873"/>
                      <a:pt x="1813546" y="212653"/>
                      <a:pt x="1804737" y="216568"/>
                    </a:cubicBezTo>
                    <a:cubicBezTo>
                      <a:pt x="1769379" y="232282"/>
                      <a:pt x="1710894" y="243724"/>
                      <a:pt x="1676400" y="248652"/>
                    </a:cubicBezTo>
                    <a:cubicBezTo>
                      <a:pt x="1657684" y="251326"/>
                      <a:pt x="1638853" y="253291"/>
                      <a:pt x="1620252" y="256673"/>
                    </a:cubicBezTo>
                    <a:cubicBezTo>
                      <a:pt x="1609406" y="258645"/>
                      <a:pt x="1598768" y="261666"/>
                      <a:pt x="1588168" y="264694"/>
                    </a:cubicBezTo>
                    <a:cubicBezTo>
                      <a:pt x="1565313" y="271224"/>
                      <a:pt x="1557097" y="277153"/>
                      <a:pt x="1532021" y="280736"/>
                    </a:cubicBezTo>
                    <a:cubicBezTo>
                      <a:pt x="1505421" y="284536"/>
                      <a:pt x="1478516" y="285791"/>
                      <a:pt x="1451810" y="288758"/>
                    </a:cubicBezTo>
                    <a:cubicBezTo>
                      <a:pt x="1430386" y="291139"/>
                      <a:pt x="1409031" y="294105"/>
                      <a:pt x="1387642" y="296779"/>
                    </a:cubicBezTo>
                    <a:cubicBezTo>
                      <a:pt x="1379621" y="299453"/>
                      <a:pt x="1371709" y="302477"/>
                      <a:pt x="1363579" y="304800"/>
                    </a:cubicBezTo>
                    <a:cubicBezTo>
                      <a:pt x="1352979" y="307829"/>
                      <a:pt x="1331494" y="312821"/>
                      <a:pt x="1331494" y="312821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84" name="Freihandform: Form 383">
                <a:extLst>
                  <a:ext uri="{FF2B5EF4-FFF2-40B4-BE49-F238E27FC236}">
                    <a16:creationId xmlns:a16="http://schemas.microsoft.com/office/drawing/2014/main" id="{14671746-EA99-4FF3-AD3A-B75293D8CAF0}"/>
                  </a:ext>
                </a:extLst>
              </p:cNvPr>
              <p:cNvSpPr/>
              <p:nvPr/>
            </p:nvSpPr>
            <p:spPr>
              <a:xfrm>
                <a:off x="7330954" y="537411"/>
                <a:ext cx="2903909" cy="1820778"/>
              </a:xfrm>
              <a:custGeom>
                <a:avLst/>
                <a:gdLst>
                  <a:gd name="connsiteX0" fmla="*/ 2831720 w 2903909"/>
                  <a:gd name="connsiteY0" fmla="*/ 1820778 h 1820778"/>
                  <a:gd name="connsiteX1" fmla="*/ 2871825 w 2903909"/>
                  <a:gd name="connsiteY1" fmla="*/ 1796715 h 1820778"/>
                  <a:gd name="connsiteX2" fmla="*/ 2879846 w 2903909"/>
                  <a:gd name="connsiteY2" fmla="*/ 1772652 h 1820778"/>
                  <a:gd name="connsiteX3" fmla="*/ 2903909 w 2903909"/>
                  <a:gd name="connsiteY3" fmla="*/ 1724526 h 1820778"/>
                  <a:gd name="connsiteX4" fmla="*/ 2895888 w 2903909"/>
                  <a:gd name="connsiteY4" fmla="*/ 1515978 h 1820778"/>
                  <a:gd name="connsiteX5" fmla="*/ 2887867 w 2903909"/>
                  <a:gd name="connsiteY5" fmla="*/ 1491915 h 1820778"/>
                  <a:gd name="connsiteX6" fmla="*/ 2815678 w 2903909"/>
                  <a:gd name="connsiteY6" fmla="*/ 1427747 h 1820778"/>
                  <a:gd name="connsiteX7" fmla="*/ 2799635 w 2903909"/>
                  <a:gd name="connsiteY7" fmla="*/ 1411705 h 1820778"/>
                  <a:gd name="connsiteX8" fmla="*/ 2775572 w 2903909"/>
                  <a:gd name="connsiteY8" fmla="*/ 1395663 h 1820778"/>
                  <a:gd name="connsiteX9" fmla="*/ 2735467 w 2903909"/>
                  <a:gd name="connsiteY9" fmla="*/ 1355557 h 1820778"/>
                  <a:gd name="connsiteX10" fmla="*/ 2687341 w 2903909"/>
                  <a:gd name="connsiteY10" fmla="*/ 1323473 h 1820778"/>
                  <a:gd name="connsiteX11" fmla="*/ 2671299 w 2903909"/>
                  <a:gd name="connsiteY11" fmla="*/ 1299410 h 1820778"/>
                  <a:gd name="connsiteX12" fmla="*/ 2615151 w 2903909"/>
                  <a:gd name="connsiteY12" fmla="*/ 1275347 h 1820778"/>
                  <a:gd name="connsiteX13" fmla="*/ 2567025 w 2903909"/>
                  <a:gd name="connsiteY13" fmla="*/ 1251284 h 1820778"/>
                  <a:gd name="connsiteX14" fmla="*/ 2518899 w 2903909"/>
                  <a:gd name="connsiteY14" fmla="*/ 1211178 h 1820778"/>
                  <a:gd name="connsiteX15" fmla="*/ 2494835 w 2903909"/>
                  <a:gd name="connsiteY15" fmla="*/ 1203157 h 1820778"/>
                  <a:gd name="connsiteX16" fmla="*/ 2462751 w 2903909"/>
                  <a:gd name="connsiteY16" fmla="*/ 1187115 h 1820778"/>
                  <a:gd name="connsiteX17" fmla="*/ 2406604 w 2903909"/>
                  <a:gd name="connsiteY17" fmla="*/ 1155031 h 1820778"/>
                  <a:gd name="connsiteX18" fmla="*/ 2382541 w 2903909"/>
                  <a:gd name="connsiteY18" fmla="*/ 1147010 h 1820778"/>
                  <a:gd name="connsiteX19" fmla="*/ 2334414 w 2903909"/>
                  <a:gd name="connsiteY19" fmla="*/ 1122947 h 1820778"/>
                  <a:gd name="connsiteX20" fmla="*/ 2310351 w 2903909"/>
                  <a:gd name="connsiteY20" fmla="*/ 1106905 h 1820778"/>
                  <a:gd name="connsiteX21" fmla="*/ 2286288 w 2903909"/>
                  <a:gd name="connsiteY21" fmla="*/ 1098884 h 1820778"/>
                  <a:gd name="connsiteX22" fmla="*/ 2254204 w 2903909"/>
                  <a:gd name="connsiteY22" fmla="*/ 1074821 h 1820778"/>
                  <a:gd name="connsiteX23" fmla="*/ 2206078 w 2903909"/>
                  <a:gd name="connsiteY23" fmla="*/ 1058778 h 1820778"/>
                  <a:gd name="connsiteX24" fmla="*/ 2141909 w 2903909"/>
                  <a:gd name="connsiteY24" fmla="*/ 1026694 h 1820778"/>
                  <a:gd name="connsiteX25" fmla="*/ 2141909 w 2903909"/>
                  <a:gd name="connsiteY25" fmla="*/ 1026694 h 1820778"/>
                  <a:gd name="connsiteX26" fmla="*/ 2093783 w 2903909"/>
                  <a:gd name="connsiteY26" fmla="*/ 994610 h 1820778"/>
                  <a:gd name="connsiteX27" fmla="*/ 2069720 w 2903909"/>
                  <a:gd name="connsiteY27" fmla="*/ 946484 h 1820778"/>
                  <a:gd name="connsiteX28" fmla="*/ 2045657 w 2903909"/>
                  <a:gd name="connsiteY28" fmla="*/ 906378 h 1820778"/>
                  <a:gd name="connsiteX29" fmla="*/ 2037635 w 2903909"/>
                  <a:gd name="connsiteY29" fmla="*/ 882315 h 1820778"/>
                  <a:gd name="connsiteX30" fmla="*/ 2005551 w 2903909"/>
                  <a:gd name="connsiteY30" fmla="*/ 826168 h 1820778"/>
                  <a:gd name="connsiteX31" fmla="*/ 1981488 w 2903909"/>
                  <a:gd name="connsiteY31" fmla="*/ 770021 h 1820778"/>
                  <a:gd name="connsiteX32" fmla="*/ 1973467 w 2903909"/>
                  <a:gd name="connsiteY32" fmla="*/ 745957 h 1820778"/>
                  <a:gd name="connsiteX33" fmla="*/ 1949404 w 2903909"/>
                  <a:gd name="connsiteY33" fmla="*/ 721894 h 1820778"/>
                  <a:gd name="connsiteX34" fmla="*/ 1933362 w 2903909"/>
                  <a:gd name="connsiteY34" fmla="*/ 665747 h 1820778"/>
                  <a:gd name="connsiteX35" fmla="*/ 1901278 w 2903909"/>
                  <a:gd name="connsiteY35" fmla="*/ 617621 h 1820778"/>
                  <a:gd name="connsiteX36" fmla="*/ 1893257 w 2903909"/>
                  <a:gd name="connsiteY36" fmla="*/ 593557 h 1820778"/>
                  <a:gd name="connsiteX37" fmla="*/ 1861172 w 2903909"/>
                  <a:gd name="connsiteY37" fmla="*/ 545431 h 1820778"/>
                  <a:gd name="connsiteX38" fmla="*/ 1821067 w 2903909"/>
                  <a:gd name="connsiteY38" fmla="*/ 473242 h 1820778"/>
                  <a:gd name="connsiteX39" fmla="*/ 1788983 w 2903909"/>
                  <a:gd name="connsiteY39" fmla="*/ 425115 h 1820778"/>
                  <a:gd name="connsiteX40" fmla="*/ 1732835 w 2903909"/>
                  <a:gd name="connsiteY40" fmla="*/ 360947 h 1820778"/>
                  <a:gd name="connsiteX41" fmla="*/ 1676688 w 2903909"/>
                  <a:gd name="connsiteY41" fmla="*/ 320842 h 1820778"/>
                  <a:gd name="connsiteX42" fmla="*/ 1628562 w 2903909"/>
                  <a:gd name="connsiteY42" fmla="*/ 304800 h 1820778"/>
                  <a:gd name="connsiteX43" fmla="*/ 1604499 w 2903909"/>
                  <a:gd name="connsiteY43" fmla="*/ 288757 h 1820778"/>
                  <a:gd name="connsiteX44" fmla="*/ 1580435 w 2903909"/>
                  <a:gd name="connsiteY44" fmla="*/ 280736 h 1820778"/>
                  <a:gd name="connsiteX45" fmla="*/ 1556372 w 2903909"/>
                  <a:gd name="connsiteY45" fmla="*/ 256673 h 1820778"/>
                  <a:gd name="connsiteX46" fmla="*/ 1508246 w 2903909"/>
                  <a:gd name="connsiteY46" fmla="*/ 232610 h 1820778"/>
                  <a:gd name="connsiteX47" fmla="*/ 1460120 w 2903909"/>
                  <a:gd name="connsiteY47" fmla="*/ 200526 h 1820778"/>
                  <a:gd name="connsiteX48" fmla="*/ 1436057 w 2903909"/>
                  <a:gd name="connsiteY48" fmla="*/ 184484 h 1820778"/>
                  <a:gd name="connsiteX49" fmla="*/ 1379909 w 2903909"/>
                  <a:gd name="connsiteY49" fmla="*/ 168442 h 1820778"/>
                  <a:gd name="connsiteX50" fmla="*/ 1355846 w 2903909"/>
                  <a:gd name="connsiteY50" fmla="*/ 152400 h 1820778"/>
                  <a:gd name="connsiteX51" fmla="*/ 1331783 w 2903909"/>
                  <a:gd name="connsiteY51" fmla="*/ 144378 h 1820778"/>
                  <a:gd name="connsiteX52" fmla="*/ 1259593 w 2903909"/>
                  <a:gd name="connsiteY52" fmla="*/ 104273 h 1820778"/>
                  <a:gd name="connsiteX53" fmla="*/ 1211467 w 2903909"/>
                  <a:gd name="connsiteY53" fmla="*/ 80210 h 1820778"/>
                  <a:gd name="connsiteX54" fmla="*/ 1155320 w 2903909"/>
                  <a:gd name="connsiteY54" fmla="*/ 56147 h 1820778"/>
                  <a:gd name="connsiteX55" fmla="*/ 1131257 w 2903909"/>
                  <a:gd name="connsiteY55" fmla="*/ 40105 h 1820778"/>
                  <a:gd name="connsiteX56" fmla="*/ 1067088 w 2903909"/>
                  <a:gd name="connsiteY56" fmla="*/ 32084 h 1820778"/>
                  <a:gd name="connsiteX57" fmla="*/ 1010941 w 2903909"/>
                  <a:gd name="connsiteY57" fmla="*/ 24063 h 1820778"/>
                  <a:gd name="connsiteX58" fmla="*/ 930730 w 2903909"/>
                  <a:gd name="connsiteY58" fmla="*/ 0 h 1820778"/>
                  <a:gd name="connsiteX59" fmla="*/ 730204 w 2903909"/>
                  <a:gd name="connsiteY59" fmla="*/ 8021 h 1820778"/>
                  <a:gd name="connsiteX60" fmla="*/ 690099 w 2903909"/>
                  <a:gd name="connsiteY60" fmla="*/ 16042 h 1820778"/>
                  <a:gd name="connsiteX61" fmla="*/ 633951 w 2903909"/>
                  <a:gd name="connsiteY61" fmla="*/ 24063 h 1820778"/>
                  <a:gd name="connsiteX62" fmla="*/ 553741 w 2903909"/>
                  <a:gd name="connsiteY62" fmla="*/ 48126 h 1820778"/>
                  <a:gd name="connsiteX63" fmla="*/ 473530 w 2903909"/>
                  <a:gd name="connsiteY63" fmla="*/ 72189 h 1820778"/>
                  <a:gd name="connsiteX64" fmla="*/ 449467 w 2903909"/>
                  <a:gd name="connsiteY64" fmla="*/ 80210 h 1820778"/>
                  <a:gd name="connsiteX65" fmla="*/ 393320 w 2903909"/>
                  <a:gd name="connsiteY65" fmla="*/ 104273 h 1820778"/>
                  <a:gd name="connsiteX66" fmla="*/ 369257 w 2903909"/>
                  <a:gd name="connsiteY66" fmla="*/ 128336 h 1820778"/>
                  <a:gd name="connsiteX67" fmla="*/ 329151 w 2903909"/>
                  <a:gd name="connsiteY67" fmla="*/ 152400 h 1820778"/>
                  <a:gd name="connsiteX68" fmla="*/ 297067 w 2903909"/>
                  <a:gd name="connsiteY68" fmla="*/ 200526 h 1820778"/>
                  <a:gd name="connsiteX69" fmla="*/ 289046 w 2903909"/>
                  <a:gd name="connsiteY69" fmla="*/ 224589 h 1820778"/>
                  <a:gd name="connsiteX70" fmla="*/ 264983 w 2903909"/>
                  <a:gd name="connsiteY70" fmla="*/ 240631 h 1820778"/>
                  <a:gd name="connsiteX71" fmla="*/ 256962 w 2903909"/>
                  <a:gd name="connsiteY71" fmla="*/ 264694 h 1820778"/>
                  <a:gd name="connsiteX72" fmla="*/ 224878 w 2903909"/>
                  <a:gd name="connsiteY72" fmla="*/ 304800 h 1820778"/>
                  <a:gd name="connsiteX73" fmla="*/ 184772 w 2903909"/>
                  <a:gd name="connsiteY73" fmla="*/ 376989 h 1820778"/>
                  <a:gd name="connsiteX74" fmla="*/ 160709 w 2903909"/>
                  <a:gd name="connsiteY74" fmla="*/ 393031 h 1820778"/>
                  <a:gd name="connsiteX75" fmla="*/ 112583 w 2903909"/>
                  <a:gd name="connsiteY75" fmla="*/ 465221 h 1820778"/>
                  <a:gd name="connsiteX76" fmla="*/ 96541 w 2903909"/>
                  <a:gd name="connsiteY76" fmla="*/ 489284 h 1820778"/>
                  <a:gd name="connsiteX77" fmla="*/ 72478 w 2903909"/>
                  <a:gd name="connsiteY77" fmla="*/ 537410 h 1820778"/>
                  <a:gd name="connsiteX78" fmla="*/ 56435 w 2903909"/>
                  <a:gd name="connsiteY78" fmla="*/ 553452 h 1820778"/>
                  <a:gd name="connsiteX79" fmla="*/ 24351 w 2903909"/>
                  <a:gd name="connsiteY79" fmla="*/ 601578 h 1820778"/>
                  <a:gd name="connsiteX80" fmla="*/ 288 w 2903909"/>
                  <a:gd name="connsiteY80" fmla="*/ 649705 h 1820778"/>
                  <a:gd name="connsiteX81" fmla="*/ 288 w 2903909"/>
                  <a:gd name="connsiteY81" fmla="*/ 657726 h 182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2903909" h="1820778">
                    <a:moveTo>
                      <a:pt x="2831720" y="1820778"/>
                    </a:moveTo>
                    <a:cubicBezTo>
                      <a:pt x="2845088" y="1812757"/>
                      <a:pt x="2860801" y="1807739"/>
                      <a:pt x="2871825" y="1796715"/>
                    </a:cubicBezTo>
                    <a:cubicBezTo>
                      <a:pt x="2877804" y="1790736"/>
                      <a:pt x="2876065" y="1780214"/>
                      <a:pt x="2879846" y="1772652"/>
                    </a:cubicBezTo>
                    <a:cubicBezTo>
                      <a:pt x="2910944" y="1710456"/>
                      <a:pt x="2883748" y="1785009"/>
                      <a:pt x="2903909" y="1724526"/>
                    </a:cubicBezTo>
                    <a:cubicBezTo>
                      <a:pt x="2901235" y="1655010"/>
                      <a:pt x="2900674" y="1585381"/>
                      <a:pt x="2895888" y="1515978"/>
                    </a:cubicBezTo>
                    <a:cubicBezTo>
                      <a:pt x="2895306" y="1507543"/>
                      <a:pt x="2893058" y="1498589"/>
                      <a:pt x="2887867" y="1491915"/>
                    </a:cubicBezTo>
                    <a:cubicBezTo>
                      <a:pt x="2837507" y="1427167"/>
                      <a:pt x="2856670" y="1460540"/>
                      <a:pt x="2815678" y="1427747"/>
                    </a:cubicBezTo>
                    <a:cubicBezTo>
                      <a:pt x="2809773" y="1423023"/>
                      <a:pt x="2805540" y="1416429"/>
                      <a:pt x="2799635" y="1411705"/>
                    </a:cubicBezTo>
                    <a:cubicBezTo>
                      <a:pt x="2792107" y="1405683"/>
                      <a:pt x="2782827" y="1402011"/>
                      <a:pt x="2775572" y="1395663"/>
                    </a:cubicBezTo>
                    <a:cubicBezTo>
                      <a:pt x="2761344" y="1383213"/>
                      <a:pt x="2751198" y="1366044"/>
                      <a:pt x="2735467" y="1355557"/>
                    </a:cubicBezTo>
                    <a:lnTo>
                      <a:pt x="2687341" y="1323473"/>
                    </a:lnTo>
                    <a:cubicBezTo>
                      <a:pt x="2681994" y="1315452"/>
                      <a:pt x="2678705" y="1305581"/>
                      <a:pt x="2671299" y="1299410"/>
                    </a:cubicBezTo>
                    <a:cubicBezTo>
                      <a:pt x="2646263" y="1278547"/>
                      <a:pt x="2640226" y="1287885"/>
                      <a:pt x="2615151" y="1275347"/>
                    </a:cubicBezTo>
                    <a:cubicBezTo>
                      <a:pt x="2552955" y="1244249"/>
                      <a:pt x="2627508" y="1271445"/>
                      <a:pt x="2567025" y="1251284"/>
                    </a:cubicBezTo>
                    <a:cubicBezTo>
                      <a:pt x="2549288" y="1233547"/>
                      <a:pt x="2541231" y="1222344"/>
                      <a:pt x="2518899" y="1211178"/>
                    </a:cubicBezTo>
                    <a:cubicBezTo>
                      <a:pt x="2511336" y="1207397"/>
                      <a:pt x="2502607" y="1206488"/>
                      <a:pt x="2494835" y="1203157"/>
                    </a:cubicBezTo>
                    <a:cubicBezTo>
                      <a:pt x="2483845" y="1198447"/>
                      <a:pt x="2473133" y="1193047"/>
                      <a:pt x="2462751" y="1187115"/>
                    </a:cubicBezTo>
                    <a:cubicBezTo>
                      <a:pt x="2422474" y="1164099"/>
                      <a:pt x="2455081" y="1175807"/>
                      <a:pt x="2406604" y="1155031"/>
                    </a:cubicBezTo>
                    <a:cubicBezTo>
                      <a:pt x="2398833" y="1151700"/>
                      <a:pt x="2390103" y="1150791"/>
                      <a:pt x="2382541" y="1147010"/>
                    </a:cubicBezTo>
                    <a:cubicBezTo>
                      <a:pt x="2320347" y="1115913"/>
                      <a:pt x="2394897" y="1143107"/>
                      <a:pt x="2334414" y="1122947"/>
                    </a:cubicBezTo>
                    <a:cubicBezTo>
                      <a:pt x="2326393" y="1117600"/>
                      <a:pt x="2318973" y="1111216"/>
                      <a:pt x="2310351" y="1106905"/>
                    </a:cubicBezTo>
                    <a:cubicBezTo>
                      <a:pt x="2302789" y="1103124"/>
                      <a:pt x="2293629" y="1103079"/>
                      <a:pt x="2286288" y="1098884"/>
                    </a:cubicBezTo>
                    <a:cubicBezTo>
                      <a:pt x="2274681" y="1092251"/>
                      <a:pt x="2266161" y="1080800"/>
                      <a:pt x="2254204" y="1074821"/>
                    </a:cubicBezTo>
                    <a:cubicBezTo>
                      <a:pt x="2239079" y="1067259"/>
                      <a:pt x="2206078" y="1058778"/>
                      <a:pt x="2206078" y="1058778"/>
                    </a:cubicBezTo>
                    <a:cubicBezTo>
                      <a:pt x="2178078" y="1030779"/>
                      <a:pt x="2197209" y="1045127"/>
                      <a:pt x="2141909" y="1026694"/>
                    </a:cubicBezTo>
                    <a:lnTo>
                      <a:pt x="2141909" y="1026694"/>
                    </a:lnTo>
                    <a:lnTo>
                      <a:pt x="2093783" y="994610"/>
                    </a:lnTo>
                    <a:cubicBezTo>
                      <a:pt x="2073622" y="934127"/>
                      <a:pt x="2100818" y="1008680"/>
                      <a:pt x="2069720" y="946484"/>
                    </a:cubicBezTo>
                    <a:cubicBezTo>
                      <a:pt x="2048894" y="904833"/>
                      <a:pt x="2076991" y="937714"/>
                      <a:pt x="2045657" y="906378"/>
                    </a:cubicBezTo>
                    <a:cubicBezTo>
                      <a:pt x="2042983" y="898357"/>
                      <a:pt x="2040966" y="890086"/>
                      <a:pt x="2037635" y="882315"/>
                    </a:cubicBezTo>
                    <a:cubicBezTo>
                      <a:pt x="2025422" y="853818"/>
                      <a:pt x="2021663" y="850336"/>
                      <a:pt x="2005551" y="826168"/>
                    </a:cubicBezTo>
                    <a:cubicBezTo>
                      <a:pt x="1988857" y="759392"/>
                      <a:pt x="2009185" y="825416"/>
                      <a:pt x="1981488" y="770021"/>
                    </a:cubicBezTo>
                    <a:cubicBezTo>
                      <a:pt x="1977707" y="762458"/>
                      <a:pt x="1978157" y="752992"/>
                      <a:pt x="1973467" y="745957"/>
                    </a:cubicBezTo>
                    <a:cubicBezTo>
                      <a:pt x="1967175" y="736519"/>
                      <a:pt x="1957425" y="729915"/>
                      <a:pt x="1949404" y="721894"/>
                    </a:cubicBezTo>
                    <a:cubicBezTo>
                      <a:pt x="1947516" y="714342"/>
                      <a:pt x="1938592" y="675162"/>
                      <a:pt x="1933362" y="665747"/>
                    </a:cubicBezTo>
                    <a:cubicBezTo>
                      <a:pt x="1923999" y="648893"/>
                      <a:pt x="1901278" y="617621"/>
                      <a:pt x="1901278" y="617621"/>
                    </a:cubicBezTo>
                    <a:cubicBezTo>
                      <a:pt x="1898604" y="609600"/>
                      <a:pt x="1897363" y="600948"/>
                      <a:pt x="1893257" y="593557"/>
                    </a:cubicBezTo>
                    <a:cubicBezTo>
                      <a:pt x="1883894" y="576703"/>
                      <a:pt x="1867269" y="563722"/>
                      <a:pt x="1861172" y="545431"/>
                    </a:cubicBezTo>
                    <a:cubicBezTo>
                      <a:pt x="1847054" y="503077"/>
                      <a:pt x="1857841" y="528404"/>
                      <a:pt x="1821067" y="473242"/>
                    </a:cubicBezTo>
                    <a:lnTo>
                      <a:pt x="1788983" y="425115"/>
                    </a:lnTo>
                    <a:cubicBezTo>
                      <a:pt x="1770428" y="397283"/>
                      <a:pt x="1764118" y="384409"/>
                      <a:pt x="1732835" y="360947"/>
                    </a:cubicBezTo>
                    <a:cubicBezTo>
                      <a:pt x="1728526" y="357715"/>
                      <a:pt x="1686284" y="325107"/>
                      <a:pt x="1676688" y="320842"/>
                    </a:cubicBezTo>
                    <a:cubicBezTo>
                      <a:pt x="1661236" y="313974"/>
                      <a:pt x="1628562" y="304800"/>
                      <a:pt x="1628562" y="304800"/>
                    </a:cubicBezTo>
                    <a:cubicBezTo>
                      <a:pt x="1620541" y="299452"/>
                      <a:pt x="1613121" y="293068"/>
                      <a:pt x="1604499" y="288757"/>
                    </a:cubicBezTo>
                    <a:cubicBezTo>
                      <a:pt x="1596936" y="284976"/>
                      <a:pt x="1587470" y="285426"/>
                      <a:pt x="1580435" y="280736"/>
                    </a:cubicBezTo>
                    <a:cubicBezTo>
                      <a:pt x="1570997" y="274444"/>
                      <a:pt x="1565086" y="263935"/>
                      <a:pt x="1556372" y="256673"/>
                    </a:cubicBezTo>
                    <a:cubicBezTo>
                      <a:pt x="1513642" y="221065"/>
                      <a:pt x="1551656" y="256727"/>
                      <a:pt x="1508246" y="232610"/>
                    </a:cubicBezTo>
                    <a:cubicBezTo>
                      <a:pt x="1491392" y="223247"/>
                      <a:pt x="1476162" y="211221"/>
                      <a:pt x="1460120" y="200526"/>
                    </a:cubicBezTo>
                    <a:cubicBezTo>
                      <a:pt x="1452099" y="195179"/>
                      <a:pt x="1445409" y="186822"/>
                      <a:pt x="1436057" y="184484"/>
                    </a:cubicBezTo>
                    <a:cubicBezTo>
                      <a:pt x="1425776" y="181914"/>
                      <a:pt x="1391417" y="174196"/>
                      <a:pt x="1379909" y="168442"/>
                    </a:cubicBezTo>
                    <a:cubicBezTo>
                      <a:pt x="1371287" y="164131"/>
                      <a:pt x="1364468" y="156711"/>
                      <a:pt x="1355846" y="152400"/>
                    </a:cubicBezTo>
                    <a:cubicBezTo>
                      <a:pt x="1348284" y="148619"/>
                      <a:pt x="1339174" y="148484"/>
                      <a:pt x="1331783" y="144378"/>
                    </a:cubicBezTo>
                    <a:cubicBezTo>
                      <a:pt x="1249048" y="98413"/>
                      <a:pt x="1314040" y="122421"/>
                      <a:pt x="1259593" y="104273"/>
                    </a:cubicBezTo>
                    <a:cubicBezTo>
                      <a:pt x="1190632" y="58299"/>
                      <a:pt x="1277884" y="113418"/>
                      <a:pt x="1211467" y="80210"/>
                    </a:cubicBezTo>
                    <a:cubicBezTo>
                      <a:pt x="1156075" y="52514"/>
                      <a:pt x="1222094" y="72840"/>
                      <a:pt x="1155320" y="56147"/>
                    </a:cubicBezTo>
                    <a:cubicBezTo>
                      <a:pt x="1147299" y="50800"/>
                      <a:pt x="1140557" y="42641"/>
                      <a:pt x="1131257" y="40105"/>
                    </a:cubicBezTo>
                    <a:cubicBezTo>
                      <a:pt x="1110460" y="34433"/>
                      <a:pt x="1088455" y="34933"/>
                      <a:pt x="1067088" y="32084"/>
                    </a:cubicBezTo>
                    <a:lnTo>
                      <a:pt x="1010941" y="24063"/>
                    </a:lnTo>
                    <a:cubicBezTo>
                      <a:pt x="952356" y="4535"/>
                      <a:pt x="979219" y="12122"/>
                      <a:pt x="930730" y="0"/>
                    </a:cubicBezTo>
                    <a:cubicBezTo>
                      <a:pt x="863888" y="2674"/>
                      <a:pt x="796951" y="3571"/>
                      <a:pt x="730204" y="8021"/>
                    </a:cubicBezTo>
                    <a:cubicBezTo>
                      <a:pt x="716601" y="8928"/>
                      <a:pt x="703547" y="13801"/>
                      <a:pt x="690099" y="16042"/>
                    </a:cubicBezTo>
                    <a:cubicBezTo>
                      <a:pt x="671450" y="19150"/>
                      <a:pt x="652552" y="20681"/>
                      <a:pt x="633951" y="24063"/>
                    </a:cubicBezTo>
                    <a:cubicBezTo>
                      <a:pt x="587273" y="32550"/>
                      <a:pt x="609547" y="34174"/>
                      <a:pt x="553741" y="48126"/>
                    </a:cubicBezTo>
                    <a:cubicBezTo>
                      <a:pt x="505253" y="60248"/>
                      <a:pt x="532114" y="52661"/>
                      <a:pt x="473530" y="72189"/>
                    </a:cubicBezTo>
                    <a:cubicBezTo>
                      <a:pt x="465509" y="74863"/>
                      <a:pt x="457029" y="76429"/>
                      <a:pt x="449467" y="80210"/>
                    </a:cubicBezTo>
                    <a:cubicBezTo>
                      <a:pt x="409821" y="100033"/>
                      <a:pt x="428726" y="92471"/>
                      <a:pt x="393320" y="104273"/>
                    </a:cubicBezTo>
                    <a:cubicBezTo>
                      <a:pt x="385299" y="112294"/>
                      <a:pt x="378695" y="122044"/>
                      <a:pt x="369257" y="128336"/>
                    </a:cubicBezTo>
                    <a:cubicBezTo>
                      <a:pt x="334708" y="151368"/>
                      <a:pt x="354133" y="119091"/>
                      <a:pt x="329151" y="152400"/>
                    </a:cubicBezTo>
                    <a:cubicBezTo>
                      <a:pt x="317583" y="167824"/>
                      <a:pt x="303164" y="182235"/>
                      <a:pt x="297067" y="200526"/>
                    </a:cubicBezTo>
                    <a:cubicBezTo>
                      <a:pt x="294393" y="208547"/>
                      <a:pt x="294328" y="217987"/>
                      <a:pt x="289046" y="224589"/>
                    </a:cubicBezTo>
                    <a:cubicBezTo>
                      <a:pt x="283024" y="232117"/>
                      <a:pt x="273004" y="235284"/>
                      <a:pt x="264983" y="240631"/>
                    </a:cubicBezTo>
                    <a:cubicBezTo>
                      <a:pt x="262309" y="248652"/>
                      <a:pt x="260743" y="257132"/>
                      <a:pt x="256962" y="264694"/>
                    </a:cubicBezTo>
                    <a:cubicBezTo>
                      <a:pt x="246844" y="284930"/>
                      <a:pt x="239798" y="289879"/>
                      <a:pt x="224878" y="304800"/>
                    </a:cubicBezTo>
                    <a:cubicBezTo>
                      <a:pt x="209379" y="351296"/>
                      <a:pt x="218021" y="349281"/>
                      <a:pt x="184772" y="376989"/>
                    </a:cubicBezTo>
                    <a:cubicBezTo>
                      <a:pt x="177366" y="383160"/>
                      <a:pt x="168730" y="387684"/>
                      <a:pt x="160709" y="393031"/>
                    </a:cubicBezTo>
                    <a:lnTo>
                      <a:pt x="112583" y="465221"/>
                    </a:lnTo>
                    <a:cubicBezTo>
                      <a:pt x="107236" y="473242"/>
                      <a:pt x="99589" y="480139"/>
                      <a:pt x="96541" y="489284"/>
                    </a:cubicBezTo>
                    <a:cubicBezTo>
                      <a:pt x="88069" y="514699"/>
                      <a:pt x="90248" y="515198"/>
                      <a:pt x="72478" y="537410"/>
                    </a:cubicBezTo>
                    <a:cubicBezTo>
                      <a:pt x="67754" y="543315"/>
                      <a:pt x="60973" y="547402"/>
                      <a:pt x="56435" y="553452"/>
                    </a:cubicBezTo>
                    <a:cubicBezTo>
                      <a:pt x="44867" y="568876"/>
                      <a:pt x="35046" y="585536"/>
                      <a:pt x="24351" y="601578"/>
                    </a:cubicBezTo>
                    <a:cubicBezTo>
                      <a:pt x="8668" y="625102"/>
                      <a:pt x="6929" y="623139"/>
                      <a:pt x="288" y="649705"/>
                    </a:cubicBezTo>
                    <a:cubicBezTo>
                      <a:pt x="-360" y="652299"/>
                      <a:pt x="288" y="655052"/>
                      <a:pt x="288" y="65772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85" name="Freihandform: Form 384">
                <a:extLst>
                  <a:ext uri="{FF2B5EF4-FFF2-40B4-BE49-F238E27FC236}">
                    <a16:creationId xmlns:a16="http://schemas.microsoft.com/office/drawing/2014/main" id="{06B5A98F-5580-48E9-9DEC-075CBE5B3832}"/>
                  </a:ext>
                </a:extLst>
              </p:cNvPr>
              <p:cNvSpPr/>
              <p:nvPr/>
            </p:nvSpPr>
            <p:spPr>
              <a:xfrm>
                <a:off x="9360463" y="1883385"/>
                <a:ext cx="657832" cy="699394"/>
              </a:xfrm>
              <a:custGeom>
                <a:avLst/>
                <a:gdLst>
                  <a:gd name="connsiteX0" fmla="*/ 8126 w 657832"/>
                  <a:gd name="connsiteY0" fmla="*/ 699394 h 699394"/>
                  <a:gd name="connsiteX1" fmla="*/ 8126 w 657832"/>
                  <a:gd name="connsiteY1" fmla="*/ 474804 h 699394"/>
                  <a:gd name="connsiteX2" fmla="*/ 48232 w 657832"/>
                  <a:gd name="connsiteY2" fmla="*/ 418657 h 699394"/>
                  <a:gd name="connsiteX3" fmla="*/ 64274 w 657832"/>
                  <a:gd name="connsiteY3" fmla="*/ 394594 h 699394"/>
                  <a:gd name="connsiteX4" fmla="*/ 136463 w 657832"/>
                  <a:gd name="connsiteY4" fmla="*/ 354489 h 699394"/>
                  <a:gd name="connsiteX5" fmla="*/ 208653 w 657832"/>
                  <a:gd name="connsiteY5" fmla="*/ 322404 h 699394"/>
                  <a:gd name="connsiteX6" fmla="*/ 264800 w 657832"/>
                  <a:gd name="connsiteY6" fmla="*/ 306362 h 699394"/>
                  <a:gd name="connsiteX7" fmla="*/ 288863 w 657832"/>
                  <a:gd name="connsiteY7" fmla="*/ 290320 h 699394"/>
                  <a:gd name="connsiteX8" fmla="*/ 361053 w 657832"/>
                  <a:gd name="connsiteY8" fmla="*/ 250215 h 699394"/>
                  <a:gd name="connsiteX9" fmla="*/ 385116 w 657832"/>
                  <a:gd name="connsiteY9" fmla="*/ 226152 h 699394"/>
                  <a:gd name="connsiteX10" fmla="*/ 401158 w 657832"/>
                  <a:gd name="connsiteY10" fmla="*/ 202089 h 699394"/>
                  <a:gd name="connsiteX11" fmla="*/ 425221 w 657832"/>
                  <a:gd name="connsiteY11" fmla="*/ 186047 h 699394"/>
                  <a:gd name="connsiteX12" fmla="*/ 457305 w 657832"/>
                  <a:gd name="connsiteY12" fmla="*/ 137920 h 699394"/>
                  <a:gd name="connsiteX13" fmla="*/ 473348 w 657832"/>
                  <a:gd name="connsiteY13" fmla="*/ 121878 h 699394"/>
                  <a:gd name="connsiteX14" fmla="*/ 505432 w 657832"/>
                  <a:gd name="connsiteY14" fmla="*/ 73752 h 699394"/>
                  <a:gd name="connsiteX15" fmla="*/ 521474 w 657832"/>
                  <a:gd name="connsiteY15" fmla="*/ 49689 h 699394"/>
                  <a:gd name="connsiteX16" fmla="*/ 545537 w 657832"/>
                  <a:gd name="connsiteY16" fmla="*/ 33647 h 699394"/>
                  <a:gd name="connsiteX17" fmla="*/ 593663 w 657832"/>
                  <a:gd name="connsiteY17" fmla="*/ 1562 h 699394"/>
                  <a:gd name="connsiteX18" fmla="*/ 657832 w 657832"/>
                  <a:gd name="connsiteY18" fmla="*/ 1562 h 699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57832" h="699394">
                    <a:moveTo>
                      <a:pt x="8126" y="699394"/>
                    </a:moveTo>
                    <a:cubicBezTo>
                      <a:pt x="1787" y="604311"/>
                      <a:pt x="-6448" y="567102"/>
                      <a:pt x="8126" y="474804"/>
                    </a:cubicBezTo>
                    <a:cubicBezTo>
                      <a:pt x="16444" y="422123"/>
                      <a:pt x="13326" y="430292"/>
                      <a:pt x="48232" y="418657"/>
                    </a:cubicBezTo>
                    <a:cubicBezTo>
                      <a:pt x="53579" y="410636"/>
                      <a:pt x="57019" y="400942"/>
                      <a:pt x="64274" y="394594"/>
                    </a:cubicBezTo>
                    <a:cubicBezTo>
                      <a:pt x="131715" y="335583"/>
                      <a:pt x="88724" y="378358"/>
                      <a:pt x="136463" y="354489"/>
                    </a:cubicBezTo>
                    <a:cubicBezTo>
                      <a:pt x="189133" y="328154"/>
                      <a:pt x="125880" y="343097"/>
                      <a:pt x="208653" y="322404"/>
                    </a:cubicBezTo>
                    <a:cubicBezTo>
                      <a:pt x="218933" y="319834"/>
                      <a:pt x="253293" y="312116"/>
                      <a:pt x="264800" y="306362"/>
                    </a:cubicBezTo>
                    <a:cubicBezTo>
                      <a:pt x="273422" y="302051"/>
                      <a:pt x="280241" y="294631"/>
                      <a:pt x="288863" y="290320"/>
                    </a:cubicBezTo>
                    <a:cubicBezTo>
                      <a:pt x="329208" y="270148"/>
                      <a:pt x="310473" y="300795"/>
                      <a:pt x="361053" y="250215"/>
                    </a:cubicBezTo>
                    <a:cubicBezTo>
                      <a:pt x="369074" y="242194"/>
                      <a:pt x="377854" y="234866"/>
                      <a:pt x="385116" y="226152"/>
                    </a:cubicBezTo>
                    <a:cubicBezTo>
                      <a:pt x="391287" y="218746"/>
                      <a:pt x="394341" y="208906"/>
                      <a:pt x="401158" y="202089"/>
                    </a:cubicBezTo>
                    <a:cubicBezTo>
                      <a:pt x="407975" y="195272"/>
                      <a:pt x="417200" y="191394"/>
                      <a:pt x="425221" y="186047"/>
                    </a:cubicBezTo>
                    <a:cubicBezTo>
                      <a:pt x="435916" y="170005"/>
                      <a:pt x="443671" y="151553"/>
                      <a:pt x="457305" y="137920"/>
                    </a:cubicBezTo>
                    <a:cubicBezTo>
                      <a:pt x="462653" y="132573"/>
                      <a:pt x="468810" y="127928"/>
                      <a:pt x="473348" y="121878"/>
                    </a:cubicBezTo>
                    <a:cubicBezTo>
                      <a:pt x="484916" y="106454"/>
                      <a:pt x="494737" y="89794"/>
                      <a:pt x="505432" y="73752"/>
                    </a:cubicBezTo>
                    <a:cubicBezTo>
                      <a:pt x="510779" y="65731"/>
                      <a:pt x="513453" y="55036"/>
                      <a:pt x="521474" y="49689"/>
                    </a:cubicBezTo>
                    <a:cubicBezTo>
                      <a:pt x="529495" y="44342"/>
                      <a:pt x="538009" y="39669"/>
                      <a:pt x="545537" y="33647"/>
                    </a:cubicBezTo>
                    <a:cubicBezTo>
                      <a:pt x="564839" y="18205"/>
                      <a:pt x="563028" y="6668"/>
                      <a:pt x="593663" y="1562"/>
                    </a:cubicBezTo>
                    <a:cubicBezTo>
                      <a:pt x="614762" y="-1954"/>
                      <a:pt x="636442" y="1562"/>
                      <a:pt x="657832" y="156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86" name="Freihandform: Form 385">
                <a:extLst>
                  <a:ext uri="{FF2B5EF4-FFF2-40B4-BE49-F238E27FC236}">
                    <a16:creationId xmlns:a16="http://schemas.microsoft.com/office/drawing/2014/main" id="{6CAA1DE4-E208-41EE-8670-999A0AA0E120}"/>
                  </a:ext>
                </a:extLst>
              </p:cNvPr>
              <p:cNvSpPr/>
              <p:nvPr/>
            </p:nvSpPr>
            <p:spPr>
              <a:xfrm>
                <a:off x="6120063" y="1155032"/>
                <a:ext cx="1331495" cy="569494"/>
              </a:xfrm>
              <a:custGeom>
                <a:avLst/>
                <a:gdLst>
                  <a:gd name="connsiteX0" fmla="*/ 1331495 w 1331495"/>
                  <a:gd name="connsiteY0" fmla="*/ 80210 h 569494"/>
                  <a:gd name="connsiteX1" fmla="*/ 1291390 w 1331495"/>
                  <a:gd name="connsiteY1" fmla="*/ 56147 h 569494"/>
                  <a:gd name="connsiteX2" fmla="*/ 1227221 w 1331495"/>
                  <a:gd name="connsiteY2" fmla="*/ 48126 h 569494"/>
                  <a:gd name="connsiteX3" fmla="*/ 745958 w 1331495"/>
                  <a:gd name="connsiteY3" fmla="*/ 40105 h 569494"/>
                  <a:gd name="connsiteX4" fmla="*/ 713874 w 1331495"/>
                  <a:gd name="connsiteY4" fmla="*/ 32084 h 569494"/>
                  <a:gd name="connsiteX5" fmla="*/ 665748 w 1331495"/>
                  <a:gd name="connsiteY5" fmla="*/ 24063 h 569494"/>
                  <a:gd name="connsiteX6" fmla="*/ 641684 w 1331495"/>
                  <a:gd name="connsiteY6" fmla="*/ 16042 h 569494"/>
                  <a:gd name="connsiteX7" fmla="*/ 521369 w 1331495"/>
                  <a:gd name="connsiteY7" fmla="*/ 0 h 569494"/>
                  <a:gd name="connsiteX8" fmla="*/ 200526 w 1331495"/>
                  <a:gd name="connsiteY8" fmla="*/ 8021 h 569494"/>
                  <a:gd name="connsiteX9" fmla="*/ 168442 w 1331495"/>
                  <a:gd name="connsiteY9" fmla="*/ 16042 h 569494"/>
                  <a:gd name="connsiteX10" fmla="*/ 96253 w 1331495"/>
                  <a:gd name="connsiteY10" fmla="*/ 56147 h 569494"/>
                  <a:gd name="connsiteX11" fmla="*/ 48126 w 1331495"/>
                  <a:gd name="connsiteY11" fmla="*/ 96252 h 569494"/>
                  <a:gd name="connsiteX12" fmla="*/ 32084 w 1331495"/>
                  <a:gd name="connsiteY12" fmla="*/ 120315 h 569494"/>
                  <a:gd name="connsiteX13" fmla="*/ 8021 w 1331495"/>
                  <a:gd name="connsiteY13" fmla="*/ 200526 h 569494"/>
                  <a:gd name="connsiteX14" fmla="*/ 0 w 1331495"/>
                  <a:gd name="connsiteY14" fmla="*/ 224589 h 569494"/>
                  <a:gd name="connsiteX15" fmla="*/ 16042 w 1331495"/>
                  <a:gd name="connsiteY15" fmla="*/ 320842 h 569494"/>
                  <a:gd name="connsiteX16" fmla="*/ 40105 w 1331495"/>
                  <a:gd name="connsiteY16" fmla="*/ 368968 h 569494"/>
                  <a:gd name="connsiteX17" fmla="*/ 56148 w 1331495"/>
                  <a:gd name="connsiteY17" fmla="*/ 393031 h 569494"/>
                  <a:gd name="connsiteX18" fmla="*/ 64169 w 1331495"/>
                  <a:gd name="connsiteY18" fmla="*/ 417094 h 569494"/>
                  <a:gd name="connsiteX19" fmla="*/ 120316 w 1331495"/>
                  <a:gd name="connsiteY19" fmla="*/ 481263 h 569494"/>
                  <a:gd name="connsiteX20" fmla="*/ 168442 w 1331495"/>
                  <a:gd name="connsiteY20" fmla="*/ 513347 h 569494"/>
                  <a:gd name="connsiteX21" fmla="*/ 192505 w 1331495"/>
                  <a:gd name="connsiteY21" fmla="*/ 537410 h 569494"/>
                  <a:gd name="connsiteX22" fmla="*/ 256674 w 1331495"/>
                  <a:gd name="connsiteY22" fmla="*/ 553452 h 569494"/>
                  <a:gd name="connsiteX23" fmla="*/ 352926 w 1331495"/>
                  <a:gd name="connsiteY23" fmla="*/ 569494 h 569494"/>
                  <a:gd name="connsiteX24" fmla="*/ 786063 w 1331495"/>
                  <a:gd name="connsiteY24" fmla="*/ 561473 h 569494"/>
                  <a:gd name="connsiteX25" fmla="*/ 834190 w 1331495"/>
                  <a:gd name="connsiteY25" fmla="*/ 545431 h 569494"/>
                  <a:gd name="connsiteX26" fmla="*/ 858253 w 1331495"/>
                  <a:gd name="connsiteY26" fmla="*/ 537410 h 569494"/>
                  <a:gd name="connsiteX27" fmla="*/ 882316 w 1331495"/>
                  <a:gd name="connsiteY27" fmla="*/ 521368 h 569494"/>
                  <a:gd name="connsiteX28" fmla="*/ 930442 w 1331495"/>
                  <a:gd name="connsiteY28" fmla="*/ 505326 h 569494"/>
                  <a:gd name="connsiteX29" fmla="*/ 954505 w 1331495"/>
                  <a:gd name="connsiteY29" fmla="*/ 497305 h 569494"/>
                  <a:gd name="connsiteX30" fmla="*/ 1002632 w 1331495"/>
                  <a:gd name="connsiteY30" fmla="*/ 481263 h 569494"/>
                  <a:gd name="connsiteX31" fmla="*/ 1026695 w 1331495"/>
                  <a:gd name="connsiteY31" fmla="*/ 473242 h 569494"/>
                  <a:gd name="connsiteX32" fmla="*/ 1163053 w 1331495"/>
                  <a:gd name="connsiteY32" fmla="*/ 481263 h 569494"/>
                  <a:gd name="connsiteX33" fmla="*/ 1211179 w 1331495"/>
                  <a:gd name="connsiteY33" fmla="*/ 497305 h 569494"/>
                  <a:gd name="connsiteX34" fmla="*/ 1235242 w 1331495"/>
                  <a:gd name="connsiteY34" fmla="*/ 505326 h 569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331495" h="569494">
                    <a:moveTo>
                      <a:pt x="1331495" y="80210"/>
                    </a:moveTo>
                    <a:cubicBezTo>
                      <a:pt x="1318127" y="72189"/>
                      <a:pt x="1306291" y="60732"/>
                      <a:pt x="1291390" y="56147"/>
                    </a:cubicBezTo>
                    <a:cubicBezTo>
                      <a:pt x="1270787" y="49808"/>
                      <a:pt x="1248768" y="48760"/>
                      <a:pt x="1227221" y="48126"/>
                    </a:cubicBezTo>
                    <a:cubicBezTo>
                      <a:pt x="1066847" y="43409"/>
                      <a:pt x="906379" y="42779"/>
                      <a:pt x="745958" y="40105"/>
                    </a:cubicBezTo>
                    <a:cubicBezTo>
                      <a:pt x="735263" y="37431"/>
                      <a:pt x="724684" y="34246"/>
                      <a:pt x="713874" y="32084"/>
                    </a:cubicBezTo>
                    <a:cubicBezTo>
                      <a:pt x="697927" y="28895"/>
                      <a:pt x="681624" y="27591"/>
                      <a:pt x="665748" y="24063"/>
                    </a:cubicBezTo>
                    <a:cubicBezTo>
                      <a:pt x="657494" y="22229"/>
                      <a:pt x="649975" y="17700"/>
                      <a:pt x="641684" y="16042"/>
                    </a:cubicBezTo>
                    <a:cubicBezTo>
                      <a:pt x="623234" y="12352"/>
                      <a:pt x="536985" y="1952"/>
                      <a:pt x="521369" y="0"/>
                    </a:cubicBezTo>
                    <a:cubicBezTo>
                      <a:pt x="414421" y="2674"/>
                      <a:pt x="307397" y="3163"/>
                      <a:pt x="200526" y="8021"/>
                    </a:cubicBezTo>
                    <a:cubicBezTo>
                      <a:pt x="189514" y="8522"/>
                      <a:pt x="179042" y="13014"/>
                      <a:pt x="168442" y="16042"/>
                    </a:cubicBezTo>
                    <a:cubicBezTo>
                      <a:pt x="140200" y="24111"/>
                      <a:pt x="119233" y="33167"/>
                      <a:pt x="96253" y="56147"/>
                    </a:cubicBezTo>
                    <a:cubicBezTo>
                      <a:pt x="65373" y="87027"/>
                      <a:pt x="81628" y="73918"/>
                      <a:pt x="48126" y="96252"/>
                    </a:cubicBezTo>
                    <a:cubicBezTo>
                      <a:pt x="42779" y="104273"/>
                      <a:pt x="35999" y="111506"/>
                      <a:pt x="32084" y="120315"/>
                    </a:cubicBezTo>
                    <a:cubicBezTo>
                      <a:pt x="16835" y="154625"/>
                      <a:pt x="17354" y="167862"/>
                      <a:pt x="8021" y="200526"/>
                    </a:cubicBezTo>
                    <a:cubicBezTo>
                      <a:pt x="5698" y="208656"/>
                      <a:pt x="2674" y="216568"/>
                      <a:pt x="0" y="224589"/>
                    </a:cubicBezTo>
                    <a:cubicBezTo>
                      <a:pt x="5347" y="256673"/>
                      <a:pt x="-2001" y="293778"/>
                      <a:pt x="16042" y="320842"/>
                    </a:cubicBezTo>
                    <a:cubicBezTo>
                      <a:pt x="62022" y="389813"/>
                      <a:pt x="6891" y="302543"/>
                      <a:pt x="40105" y="368968"/>
                    </a:cubicBezTo>
                    <a:cubicBezTo>
                      <a:pt x="44416" y="377590"/>
                      <a:pt x="50800" y="385010"/>
                      <a:pt x="56148" y="393031"/>
                    </a:cubicBezTo>
                    <a:cubicBezTo>
                      <a:pt x="58822" y="401052"/>
                      <a:pt x="60388" y="409532"/>
                      <a:pt x="64169" y="417094"/>
                    </a:cubicBezTo>
                    <a:cubicBezTo>
                      <a:pt x="74768" y="438292"/>
                      <a:pt x="104636" y="470810"/>
                      <a:pt x="120316" y="481263"/>
                    </a:cubicBezTo>
                    <a:cubicBezTo>
                      <a:pt x="136358" y="491958"/>
                      <a:pt x="154809" y="499714"/>
                      <a:pt x="168442" y="513347"/>
                    </a:cubicBezTo>
                    <a:cubicBezTo>
                      <a:pt x="176463" y="521368"/>
                      <a:pt x="182178" y="532716"/>
                      <a:pt x="192505" y="537410"/>
                    </a:cubicBezTo>
                    <a:cubicBezTo>
                      <a:pt x="212577" y="546533"/>
                      <a:pt x="235284" y="548105"/>
                      <a:pt x="256674" y="553452"/>
                    </a:cubicBezTo>
                    <a:cubicBezTo>
                      <a:pt x="309671" y="566701"/>
                      <a:pt x="277817" y="560105"/>
                      <a:pt x="352926" y="569494"/>
                    </a:cubicBezTo>
                    <a:cubicBezTo>
                      <a:pt x="497305" y="566820"/>
                      <a:pt x="641839" y="568684"/>
                      <a:pt x="786063" y="561473"/>
                    </a:cubicBezTo>
                    <a:cubicBezTo>
                      <a:pt x="802952" y="560629"/>
                      <a:pt x="818148" y="550778"/>
                      <a:pt x="834190" y="545431"/>
                    </a:cubicBezTo>
                    <a:cubicBezTo>
                      <a:pt x="842211" y="542757"/>
                      <a:pt x="851218" y="542100"/>
                      <a:pt x="858253" y="537410"/>
                    </a:cubicBezTo>
                    <a:cubicBezTo>
                      <a:pt x="866274" y="532063"/>
                      <a:pt x="873507" y="525283"/>
                      <a:pt x="882316" y="521368"/>
                    </a:cubicBezTo>
                    <a:cubicBezTo>
                      <a:pt x="897768" y="514500"/>
                      <a:pt x="914400" y="510673"/>
                      <a:pt x="930442" y="505326"/>
                    </a:cubicBezTo>
                    <a:lnTo>
                      <a:pt x="954505" y="497305"/>
                    </a:lnTo>
                    <a:lnTo>
                      <a:pt x="1002632" y="481263"/>
                    </a:lnTo>
                    <a:lnTo>
                      <a:pt x="1026695" y="473242"/>
                    </a:lnTo>
                    <a:cubicBezTo>
                      <a:pt x="1072148" y="475916"/>
                      <a:pt x="1117904" y="475374"/>
                      <a:pt x="1163053" y="481263"/>
                    </a:cubicBezTo>
                    <a:cubicBezTo>
                      <a:pt x="1179821" y="483450"/>
                      <a:pt x="1195137" y="491958"/>
                      <a:pt x="1211179" y="497305"/>
                    </a:cubicBezTo>
                    <a:lnTo>
                      <a:pt x="1235242" y="505326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87" name="Freihandform: Form 386">
                <a:extLst>
                  <a:ext uri="{FF2B5EF4-FFF2-40B4-BE49-F238E27FC236}">
                    <a16:creationId xmlns:a16="http://schemas.microsoft.com/office/drawing/2014/main" id="{18FCAAC7-04FA-4F8D-83E3-AD8867C02BEC}"/>
                  </a:ext>
                </a:extLst>
              </p:cNvPr>
              <p:cNvSpPr/>
              <p:nvPr/>
            </p:nvSpPr>
            <p:spPr>
              <a:xfrm>
                <a:off x="6288505" y="1219200"/>
                <a:ext cx="866274" cy="168442"/>
              </a:xfrm>
              <a:custGeom>
                <a:avLst/>
                <a:gdLst>
                  <a:gd name="connsiteX0" fmla="*/ 0 w 866274"/>
                  <a:gd name="connsiteY0" fmla="*/ 8021 h 168442"/>
                  <a:gd name="connsiteX1" fmla="*/ 48127 w 866274"/>
                  <a:gd name="connsiteY1" fmla="*/ 0 h 168442"/>
                  <a:gd name="connsiteX2" fmla="*/ 160421 w 866274"/>
                  <a:gd name="connsiteY2" fmla="*/ 24063 h 168442"/>
                  <a:gd name="connsiteX3" fmla="*/ 184484 w 866274"/>
                  <a:gd name="connsiteY3" fmla="*/ 32084 h 168442"/>
                  <a:gd name="connsiteX4" fmla="*/ 208548 w 866274"/>
                  <a:gd name="connsiteY4" fmla="*/ 48126 h 168442"/>
                  <a:gd name="connsiteX5" fmla="*/ 232611 w 866274"/>
                  <a:gd name="connsiteY5" fmla="*/ 56147 h 168442"/>
                  <a:gd name="connsiteX6" fmla="*/ 256674 w 866274"/>
                  <a:gd name="connsiteY6" fmla="*/ 72189 h 168442"/>
                  <a:gd name="connsiteX7" fmla="*/ 328863 w 866274"/>
                  <a:gd name="connsiteY7" fmla="*/ 96253 h 168442"/>
                  <a:gd name="connsiteX8" fmla="*/ 352927 w 866274"/>
                  <a:gd name="connsiteY8" fmla="*/ 104274 h 168442"/>
                  <a:gd name="connsiteX9" fmla="*/ 376990 w 866274"/>
                  <a:gd name="connsiteY9" fmla="*/ 120316 h 168442"/>
                  <a:gd name="connsiteX10" fmla="*/ 433137 w 866274"/>
                  <a:gd name="connsiteY10" fmla="*/ 136358 h 168442"/>
                  <a:gd name="connsiteX11" fmla="*/ 457200 w 866274"/>
                  <a:gd name="connsiteY11" fmla="*/ 144379 h 168442"/>
                  <a:gd name="connsiteX12" fmla="*/ 497306 w 866274"/>
                  <a:gd name="connsiteY12" fmla="*/ 152400 h 168442"/>
                  <a:gd name="connsiteX13" fmla="*/ 553453 w 866274"/>
                  <a:gd name="connsiteY13" fmla="*/ 168442 h 168442"/>
                  <a:gd name="connsiteX14" fmla="*/ 762000 w 866274"/>
                  <a:gd name="connsiteY14" fmla="*/ 160421 h 168442"/>
                  <a:gd name="connsiteX15" fmla="*/ 866274 w 866274"/>
                  <a:gd name="connsiteY15" fmla="*/ 152400 h 168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66274" h="168442">
                    <a:moveTo>
                      <a:pt x="0" y="8021"/>
                    </a:moveTo>
                    <a:cubicBezTo>
                      <a:pt x="16042" y="5347"/>
                      <a:pt x="31863" y="0"/>
                      <a:pt x="48127" y="0"/>
                    </a:cubicBezTo>
                    <a:cubicBezTo>
                      <a:pt x="98719" y="0"/>
                      <a:pt x="115658" y="9142"/>
                      <a:pt x="160421" y="24063"/>
                    </a:cubicBezTo>
                    <a:cubicBezTo>
                      <a:pt x="168442" y="26737"/>
                      <a:pt x="177449" y="27394"/>
                      <a:pt x="184484" y="32084"/>
                    </a:cubicBezTo>
                    <a:cubicBezTo>
                      <a:pt x="192505" y="37431"/>
                      <a:pt x="199925" y="43815"/>
                      <a:pt x="208548" y="48126"/>
                    </a:cubicBezTo>
                    <a:cubicBezTo>
                      <a:pt x="216110" y="51907"/>
                      <a:pt x="225049" y="52366"/>
                      <a:pt x="232611" y="56147"/>
                    </a:cubicBezTo>
                    <a:cubicBezTo>
                      <a:pt x="241233" y="60458"/>
                      <a:pt x="247865" y="68274"/>
                      <a:pt x="256674" y="72189"/>
                    </a:cubicBezTo>
                    <a:cubicBezTo>
                      <a:pt x="256683" y="72193"/>
                      <a:pt x="316827" y="92241"/>
                      <a:pt x="328863" y="96253"/>
                    </a:cubicBezTo>
                    <a:lnTo>
                      <a:pt x="352927" y="104274"/>
                    </a:lnTo>
                    <a:cubicBezTo>
                      <a:pt x="360948" y="109621"/>
                      <a:pt x="368368" y="116005"/>
                      <a:pt x="376990" y="120316"/>
                    </a:cubicBezTo>
                    <a:cubicBezTo>
                      <a:pt x="389811" y="126727"/>
                      <a:pt x="421144" y="132931"/>
                      <a:pt x="433137" y="136358"/>
                    </a:cubicBezTo>
                    <a:cubicBezTo>
                      <a:pt x="441267" y="138681"/>
                      <a:pt x="448998" y="142328"/>
                      <a:pt x="457200" y="144379"/>
                    </a:cubicBezTo>
                    <a:cubicBezTo>
                      <a:pt x="470426" y="147686"/>
                      <a:pt x="483997" y="149443"/>
                      <a:pt x="497306" y="152400"/>
                    </a:cubicBezTo>
                    <a:cubicBezTo>
                      <a:pt x="527520" y="159114"/>
                      <a:pt x="526657" y="159510"/>
                      <a:pt x="553453" y="168442"/>
                    </a:cubicBezTo>
                    <a:lnTo>
                      <a:pt x="762000" y="160421"/>
                    </a:lnTo>
                    <a:cubicBezTo>
                      <a:pt x="920745" y="151602"/>
                      <a:pt x="794280" y="152400"/>
                      <a:pt x="866274" y="15240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88" name="Freihandform: Form 387">
                <a:extLst>
                  <a:ext uri="{FF2B5EF4-FFF2-40B4-BE49-F238E27FC236}">
                    <a16:creationId xmlns:a16="http://schemas.microsoft.com/office/drawing/2014/main" id="{01FEC6D4-76C9-4AC4-9A86-3807B9FC86DF}"/>
                  </a:ext>
                </a:extLst>
              </p:cNvPr>
              <p:cNvSpPr/>
              <p:nvPr/>
            </p:nvSpPr>
            <p:spPr>
              <a:xfrm>
                <a:off x="2478505" y="1499937"/>
                <a:ext cx="3689684" cy="5181600"/>
              </a:xfrm>
              <a:custGeom>
                <a:avLst/>
                <a:gdLst>
                  <a:gd name="connsiteX0" fmla="*/ 3689684 w 3689684"/>
                  <a:gd name="connsiteY0" fmla="*/ 0 h 5181600"/>
                  <a:gd name="connsiteX1" fmla="*/ 2727158 w 3689684"/>
                  <a:gd name="connsiteY1" fmla="*/ 16042 h 5181600"/>
                  <a:gd name="connsiteX2" fmla="*/ 2614863 w 3689684"/>
                  <a:gd name="connsiteY2" fmla="*/ 32084 h 5181600"/>
                  <a:gd name="connsiteX3" fmla="*/ 2542674 w 3689684"/>
                  <a:gd name="connsiteY3" fmla="*/ 48126 h 5181600"/>
                  <a:gd name="connsiteX4" fmla="*/ 2510590 w 3689684"/>
                  <a:gd name="connsiteY4" fmla="*/ 56147 h 5181600"/>
                  <a:gd name="connsiteX5" fmla="*/ 2398295 w 3689684"/>
                  <a:gd name="connsiteY5" fmla="*/ 72189 h 5181600"/>
                  <a:gd name="connsiteX6" fmla="*/ 2326106 w 3689684"/>
                  <a:gd name="connsiteY6" fmla="*/ 88231 h 5181600"/>
                  <a:gd name="connsiteX7" fmla="*/ 2221832 w 3689684"/>
                  <a:gd name="connsiteY7" fmla="*/ 112295 h 5181600"/>
                  <a:gd name="connsiteX8" fmla="*/ 1957137 w 3689684"/>
                  <a:gd name="connsiteY8" fmla="*/ 120316 h 5181600"/>
                  <a:gd name="connsiteX9" fmla="*/ 1900990 w 3689684"/>
                  <a:gd name="connsiteY9" fmla="*/ 128337 h 5181600"/>
                  <a:gd name="connsiteX10" fmla="*/ 1788695 w 3689684"/>
                  <a:gd name="connsiteY10" fmla="*/ 136358 h 5181600"/>
                  <a:gd name="connsiteX11" fmla="*/ 1740569 w 3689684"/>
                  <a:gd name="connsiteY11" fmla="*/ 152400 h 5181600"/>
                  <a:gd name="connsiteX12" fmla="*/ 1652337 w 3689684"/>
                  <a:gd name="connsiteY12" fmla="*/ 168442 h 5181600"/>
                  <a:gd name="connsiteX13" fmla="*/ 1443790 w 3689684"/>
                  <a:gd name="connsiteY13" fmla="*/ 176463 h 5181600"/>
                  <a:gd name="connsiteX14" fmla="*/ 1347537 w 3689684"/>
                  <a:gd name="connsiteY14" fmla="*/ 184484 h 5181600"/>
                  <a:gd name="connsiteX15" fmla="*/ 1307432 w 3689684"/>
                  <a:gd name="connsiteY15" fmla="*/ 192505 h 5181600"/>
                  <a:gd name="connsiteX16" fmla="*/ 1251284 w 3689684"/>
                  <a:gd name="connsiteY16" fmla="*/ 208547 h 5181600"/>
                  <a:gd name="connsiteX17" fmla="*/ 1171074 w 3689684"/>
                  <a:gd name="connsiteY17" fmla="*/ 248652 h 5181600"/>
                  <a:gd name="connsiteX18" fmla="*/ 1155032 w 3689684"/>
                  <a:gd name="connsiteY18" fmla="*/ 264695 h 5181600"/>
                  <a:gd name="connsiteX19" fmla="*/ 1106906 w 3689684"/>
                  <a:gd name="connsiteY19" fmla="*/ 280737 h 5181600"/>
                  <a:gd name="connsiteX20" fmla="*/ 1090863 w 3689684"/>
                  <a:gd name="connsiteY20" fmla="*/ 296779 h 5181600"/>
                  <a:gd name="connsiteX21" fmla="*/ 1042737 w 3689684"/>
                  <a:gd name="connsiteY21" fmla="*/ 312821 h 5181600"/>
                  <a:gd name="connsiteX22" fmla="*/ 1018674 w 3689684"/>
                  <a:gd name="connsiteY22" fmla="*/ 320842 h 5181600"/>
                  <a:gd name="connsiteX23" fmla="*/ 994611 w 3689684"/>
                  <a:gd name="connsiteY23" fmla="*/ 328863 h 5181600"/>
                  <a:gd name="connsiteX24" fmla="*/ 970548 w 3689684"/>
                  <a:gd name="connsiteY24" fmla="*/ 336884 h 5181600"/>
                  <a:gd name="connsiteX25" fmla="*/ 938463 w 3689684"/>
                  <a:gd name="connsiteY25" fmla="*/ 344905 h 5181600"/>
                  <a:gd name="connsiteX26" fmla="*/ 890337 w 3689684"/>
                  <a:gd name="connsiteY26" fmla="*/ 360947 h 5181600"/>
                  <a:gd name="connsiteX27" fmla="*/ 834190 w 3689684"/>
                  <a:gd name="connsiteY27" fmla="*/ 376989 h 5181600"/>
                  <a:gd name="connsiteX28" fmla="*/ 786063 w 3689684"/>
                  <a:gd name="connsiteY28" fmla="*/ 401052 h 5181600"/>
                  <a:gd name="connsiteX29" fmla="*/ 745958 w 3689684"/>
                  <a:gd name="connsiteY29" fmla="*/ 425116 h 5181600"/>
                  <a:gd name="connsiteX30" fmla="*/ 713874 w 3689684"/>
                  <a:gd name="connsiteY30" fmla="*/ 449179 h 5181600"/>
                  <a:gd name="connsiteX31" fmla="*/ 681790 w 3689684"/>
                  <a:gd name="connsiteY31" fmla="*/ 465221 h 5181600"/>
                  <a:gd name="connsiteX32" fmla="*/ 633663 w 3689684"/>
                  <a:gd name="connsiteY32" fmla="*/ 489284 h 5181600"/>
                  <a:gd name="connsiteX33" fmla="*/ 609600 w 3689684"/>
                  <a:gd name="connsiteY33" fmla="*/ 505326 h 5181600"/>
                  <a:gd name="connsiteX34" fmla="*/ 585537 w 3689684"/>
                  <a:gd name="connsiteY34" fmla="*/ 513347 h 5181600"/>
                  <a:gd name="connsiteX35" fmla="*/ 553453 w 3689684"/>
                  <a:gd name="connsiteY35" fmla="*/ 537410 h 5181600"/>
                  <a:gd name="connsiteX36" fmla="*/ 497306 w 3689684"/>
                  <a:gd name="connsiteY36" fmla="*/ 569495 h 5181600"/>
                  <a:gd name="connsiteX37" fmla="*/ 449179 w 3689684"/>
                  <a:gd name="connsiteY37" fmla="*/ 593558 h 5181600"/>
                  <a:gd name="connsiteX38" fmla="*/ 401053 w 3689684"/>
                  <a:gd name="connsiteY38" fmla="*/ 633663 h 5181600"/>
                  <a:gd name="connsiteX39" fmla="*/ 376990 w 3689684"/>
                  <a:gd name="connsiteY39" fmla="*/ 657726 h 5181600"/>
                  <a:gd name="connsiteX40" fmla="*/ 352927 w 3689684"/>
                  <a:gd name="connsiteY40" fmla="*/ 673768 h 5181600"/>
                  <a:gd name="connsiteX41" fmla="*/ 288758 w 3689684"/>
                  <a:gd name="connsiteY41" fmla="*/ 737937 h 5181600"/>
                  <a:gd name="connsiteX42" fmla="*/ 264695 w 3689684"/>
                  <a:gd name="connsiteY42" fmla="*/ 762000 h 5181600"/>
                  <a:gd name="connsiteX43" fmla="*/ 240632 w 3689684"/>
                  <a:gd name="connsiteY43" fmla="*/ 778042 h 5181600"/>
                  <a:gd name="connsiteX44" fmla="*/ 208548 w 3689684"/>
                  <a:gd name="connsiteY44" fmla="*/ 826168 h 5181600"/>
                  <a:gd name="connsiteX45" fmla="*/ 152400 w 3689684"/>
                  <a:gd name="connsiteY45" fmla="*/ 890337 h 5181600"/>
                  <a:gd name="connsiteX46" fmla="*/ 120316 w 3689684"/>
                  <a:gd name="connsiteY46" fmla="*/ 906379 h 5181600"/>
                  <a:gd name="connsiteX47" fmla="*/ 40106 w 3689684"/>
                  <a:gd name="connsiteY47" fmla="*/ 1026695 h 5181600"/>
                  <a:gd name="connsiteX48" fmla="*/ 24063 w 3689684"/>
                  <a:gd name="connsiteY48" fmla="*/ 1050758 h 5181600"/>
                  <a:gd name="connsiteX49" fmla="*/ 8021 w 3689684"/>
                  <a:gd name="connsiteY49" fmla="*/ 1074821 h 5181600"/>
                  <a:gd name="connsiteX50" fmla="*/ 0 w 3689684"/>
                  <a:gd name="connsiteY50" fmla="*/ 1122947 h 5181600"/>
                  <a:gd name="connsiteX51" fmla="*/ 16042 w 3689684"/>
                  <a:gd name="connsiteY51" fmla="*/ 1227221 h 5181600"/>
                  <a:gd name="connsiteX52" fmla="*/ 32084 w 3689684"/>
                  <a:gd name="connsiteY52" fmla="*/ 1323474 h 5181600"/>
                  <a:gd name="connsiteX53" fmla="*/ 64169 w 3689684"/>
                  <a:gd name="connsiteY53" fmla="*/ 1371600 h 5181600"/>
                  <a:gd name="connsiteX54" fmla="*/ 88232 w 3689684"/>
                  <a:gd name="connsiteY54" fmla="*/ 1403684 h 5181600"/>
                  <a:gd name="connsiteX55" fmla="*/ 120316 w 3689684"/>
                  <a:gd name="connsiteY55" fmla="*/ 1451810 h 5181600"/>
                  <a:gd name="connsiteX56" fmla="*/ 160421 w 3689684"/>
                  <a:gd name="connsiteY56" fmla="*/ 1524000 h 5181600"/>
                  <a:gd name="connsiteX57" fmla="*/ 192506 w 3689684"/>
                  <a:gd name="connsiteY57" fmla="*/ 1572126 h 5181600"/>
                  <a:gd name="connsiteX58" fmla="*/ 232611 w 3689684"/>
                  <a:gd name="connsiteY58" fmla="*/ 1628274 h 5181600"/>
                  <a:gd name="connsiteX59" fmla="*/ 256674 w 3689684"/>
                  <a:gd name="connsiteY59" fmla="*/ 1652337 h 5181600"/>
                  <a:gd name="connsiteX60" fmla="*/ 280737 w 3689684"/>
                  <a:gd name="connsiteY60" fmla="*/ 1700463 h 5181600"/>
                  <a:gd name="connsiteX61" fmla="*/ 304800 w 3689684"/>
                  <a:gd name="connsiteY61" fmla="*/ 1732547 h 5181600"/>
                  <a:gd name="connsiteX62" fmla="*/ 320842 w 3689684"/>
                  <a:gd name="connsiteY62" fmla="*/ 1756610 h 5181600"/>
                  <a:gd name="connsiteX63" fmla="*/ 344906 w 3689684"/>
                  <a:gd name="connsiteY63" fmla="*/ 1780674 h 5181600"/>
                  <a:gd name="connsiteX64" fmla="*/ 368969 w 3689684"/>
                  <a:gd name="connsiteY64" fmla="*/ 1828800 h 5181600"/>
                  <a:gd name="connsiteX65" fmla="*/ 385011 w 3689684"/>
                  <a:gd name="connsiteY65" fmla="*/ 1860884 h 5181600"/>
                  <a:gd name="connsiteX66" fmla="*/ 425116 w 3689684"/>
                  <a:gd name="connsiteY66" fmla="*/ 1909010 h 5181600"/>
                  <a:gd name="connsiteX67" fmla="*/ 489284 w 3689684"/>
                  <a:gd name="connsiteY67" fmla="*/ 1981200 h 5181600"/>
                  <a:gd name="connsiteX68" fmla="*/ 537411 w 3689684"/>
                  <a:gd name="connsiteY68" fmla="*/ 2013284 h 5181600"/>
                  <a:gd name="connsiteX69" fmla="*/ 569495 w 3689684"/>
                  <a:gd name="connsiteY69" fmla="*/ 2061410 h 5181600"/>
                  <a:gd name="connsiteX70" fmla="*/ 593558 w 3689684"/>
                  <a:gd name="connsiteY70" fmla="*/ 2125579 h 5181600"/>
                  <a:gd name="connsiteX71" fmla="*/ 609600 w 3689684"/>
                  <a:gd name="connsiteY71" fmla="*/ 2149642 h 5181600"/>
                  <a:gd name="connsiteX72" fmla="*/ 641684 w 3689684"/>
                  <a:gd name="connsiteY72" fmla="*/ 2197768 h 5181600"/>
                  <a:gd name="connsiteX73" fmla="*/ 665748 w 3689684"/>
                  <a:gd name="connsiteY73" fmla="*/ 2253916 h 5181600"/>
                  <a:gd name="connsiteX74" fmla="*/ 681790 w 3689684"/>
                  <a:gd name="connsiteY74" fmla="*/ 2302042 h 5181600"/>
                  <a:gd name="connsiteX75" fmla="*/ 689811 w 3689684"/>
                  <a:gd name="connsiteY75" fmla="*/ 2326105 h 5181600"/>
                  <a:gd name="connsiteX76" fmla="*/ 705853 w 3689684"/>
                  <a:gd name="connsiteY76" fmla="*/ 2390274 h 5181600"/>
                  <a:gd name="connsiteX77" fmla="*/ 721895 w 3689684"/>
                  <a:gd name="connsiteY77" fmla="*/ 2574758 h 5181600"/>
                  <a:gd name="connsiteX78" fmla="*/ 713874 w 3689684"/>
                  <a:gd name="connsiteY78" fmla="*/ 2711116 h 5181600"/>
                  <a:gd name="connsiteX79" fmla="*/ 689811 w 3689684"/>
                  <a:gd name="connsiteY79" fmla="*/ 2823410 h 5181600"/>
                  <a:gd name="connsiteX80" fmla="*/ 681790 w 3689684"/>
                  <a:gd name="connsiteY80" fmla="*/ 2847474 h 5181600"/>
                  <a:gd name="connsiteX81" fmla="*/ 673769 w 3689684"/>
                  <a:gd name="connsiteY81" fmla="*/ 2871537 h 5181600"/>
                  <a:gd name="connsiteX82" fmla="*/ 665748 w 3689684"/>
                  <a:gd name="connsiteY82" fmla="*/ 3023937 h 5181600"/>
                  <a:gd name="connsiteX83" fmla="*/ 673769 w 3689684"/>
                  <a:gd name="connsiteY83" fmla="*/ 3184358 h 5181600"/>
                  <a:gd name="connsiteX84" fmla="*/ 729916 w 3689684"/>
                  <a:gd name="connsiteY84" fmla="*/ 3240505 h 5181600"/>
                  <a:gd name="connsiteX85" fmla="*/ 778042 w 3689684"/>
                  <a:gd name="connsiteY85" fmla="*/ 3272589 h 5181600"/>
                  <a:gd name="connsiteX86" fmla="*/ 802106 w 3689684"/>
                  <a:gd name="connsiteY86" fmla="*/ 3288631 h 5181600"/>
                  <a:gd name="connsiteX87" fmla="*/ 858253 w 3689684"/>
                  <a:gd name="connsiteY87" fmla="*/ 3320716 h 5181600"/>
                  <a:gd name="connsiteX88" fmla="*/ 914400 w 3689684"/>
                  <a:gd name="connsiteY88" fmla="*/ 3368842 h 5181600"/>
                  <a:gd name="connsiteX89" fmla="*/ 954506 w 3689684"/>
                  <a:gd name="connsiteY89" fmla="*/ 3400926 h 5181600"/>
                  <a:gd name="connsiteX90" fmla="*/ 970548 w 3689684"/>
                  <a:gd name="connsiteY90" fmla="*/ 3424989 h 5181600"/>
                  <a:gd name="connsiteX91" fmla="*/ 994611 w 3689684"/>
                  <a:gd name="connsiteY91" fmla="*/ 3441031 h 5181600"/>
                  <a:gd name="connsiteX92" fmla="*/ 1026695 w 3689684"/>
                  <a:gd name="connsiteY92" fmla="*/ 3481137 h 5181600"/>
                  <a:gd name="connsiteX93" fmla="*/ 1050758 w 3689684"/>
                  <a:gd name="connsiteY93" fmla="*/ 3505200 h 5181600"/>
                  <a:gd name="connsiteX94" fmla="*/ 1098884 w 3689684"/>
                  <a:gd name="connsiteY94" fmla="*/ 3537284 h 5181600"/>
                  <a:gd name="connsiteX95" fmla="*/ 1114927 w 3689684"/>
                  <a:gd name="connsiteY95" fmla="*/ 3561347 h 5181600"/>
                  <a:gd name="connsiteX96" fmla="*/ 1171074 w 3689684"/>
                  <a:gd name="connsiteY96" fmla="*/ 3601452 h 5181600"/>
                  <a:gd name="connsiteX97" fmla="*/ 1195137 w 3689684"/>
                  <a:gd name="connsiteY97" fmla="*/ 3625516 h 5181600"/>
                  <a:gd name="connsiteX98" fmla="*/ 1243263 w 3689684"/>
                  <a:gd name="connsiteY98" fmla="*/ 3649579 h 5181600"/>
                  <a:gd name="connsiteX99" fmla="*/ 1259306 w 3689684"/>
                  <a:gd name="connsiteY99" fmla="*/ 3665621 h 5181600"/>
                  <a:gd name="connsiteX100" fmla="*/ 1331495 w 3689684"/>
                  <a:gd name="connsiteY100" fmla="*/ 3713747 h 5181600"/>
                  <a:gd name="connsiteX101" fmla="*/ 1355558 w 3689684"/>
                  <a:gd name="connsiteY101" fmla="*/ 3729789 h 5181600"/>
                  <a:gd name="connsiteX102" fmla="*/ 1379621 w 3689684"/>
                  <a:gd name="connsiteY102" fmla="*/ 3745831 h 5181600"/>
                  <a:gd name="connsiteX103" fmla="*/ 1435769 w 3689684"/>
                  <a:gd name="connsiteY103" fmla="*/ 3793958 h 5181600"/>
                  <a:gd name="connsiteX104" fmla="*/ 1467853 w 3689684"/>
                  <a:gd name="connsiteY104" fmla="*/ 3842084 h 5181600"/>
                  <a:gd name="connsiteX105" fmla="*/ 1483895 w 3689684"/>
                  <a:gd name="connsiteY105" fmla="*/ 3866147 h 5181600"/>
                  <a:gd name="connsiteX106" fmla="*/ 1507958 w 3689684"/>
                  <a:gd name="connsiteY106" fmla="*/ 3914274 h 5181600"/>
                  <a:gd name="connsiteX107" fmla="*/ 1556084 w 3689684"/>
                  <a:gd name="connsiteY107" fmla="*/ 3946358 h 5181600"/>
                  <a:gd name="connsiteX108" fmla="*/ 1596190 w 3689684"/>
                  <a:gd name="connsiteY108" fmla="*/ 3978442 h 5181600"/>
                  <a:gd name="connsiteX109" fmla="*/ 1644316 w 3689684"/>
                  <a:gd name="connsiteY109" fmla="*/ 4058652 h 5181600"/>
                  <a:gd name="connsiteX110" fmla="*/ 1668379 w 3689684"/>
                  <a:gd name="connsiteY110" fmla="*/ 4082716 h 5181600"/>
                  <a:gd name="connsiteX111" fmla="*/ 1692442 w 3689684"/>
                  <a:gd name="connsiteY111" fmla="*/ 4130842 h 5181600"/>
                  <a:gd name="connsiteX112" fmla="*/ 1716506 w 3689684"/>
                  <a:gd name="connsiteY112" fmla="*/ 4154905 h 5181600"/>
                  <a:gd name="connsiteX113" fmla="*/ 1748590 w 3689684"/>
                  <a:gd name="connsiteY113" fmla="*/ 4203031 h 5181600"/>
                  <a:gd name="connsiteX114" fmla="*/ 1788695 w 3689684"/>
                  <a:gd name="connsiteY114" fmla="*/ 4243137 h 5181600"/>
                  <a:gd name="connsiteX115" fmla="*/ 1828800 w 3689684"/>
                  <a:gd name="connsiteY115" fmla="*/ 4283242 h 5181600"/>
                  <a:gd name="connsiteX116" fmla="*/ 1860884 w 3689684"/>
                  <a:gd name="connsiteY116" fmla="*/ 4331368 h 5181600"/>
                  <a:gd name="connsiteX117" fmla="*/ 1884948 w 3689684"/>
                  <a:gd name="connsiteY117" fmla="*/ 4379495 h 5181600"/>
                  <a:gd name="connsiteX118" fmla="*/ 1933074 w 3689684"/>
                  <a:gd name="connsiteY118" fmla="*/ 4427621 h 5181600"/>
                  <a:gd name="connsiteX119" fmla="*/ 1957137 w 3689684"/>
                  <a:gd name="connsiteY119" fmla="*/ 4451684 h 5181600"/>
                  <a:gd name="connsiteX120" fmla="*/ 1981200 w 3689684"/>
                  <a:gd name="connsiteY120" fmla="*/ 4483768 h 5181600"/>
                  <a:gd name="connsiteX121" fmla="*/ 1997242 w 3689684"/>
                  <a:gd name="connsiteY121" fmla="*/ 4507831 h 5181600"/>
                  <a:gd name="connsiteX122" fmla="*/ 2013284 w 3689684"/>
                  <a:gd name="connsiteY122" fmla="*/ 4523874 h 5181600"/>
                  <a:gd name="connsiteX123" fmla="*/ 2045369 w 3689684"/>
                  <a:gd name="connsiteY123" fmla="*/ 4572000 h 5181600"/>
                  <a:gd name="connsiteX124" fmla="*/ 2061411 w 3689684"/>
                  <a:gd name="connsiteY124" fmla="*/ 4596063 h 5181600"/>
                  <a:gd name="connsiteX125" fmla="*/ 2109537 w 3689684"/>
                  <a:gd name="connsiteY125" fmla="*/ 4636168 h 5181600"/>
                  <a:gd name="connsiteX126" fmla="*/ 2141621 w 3689684"/>
                  <a:gd name="connsiteY126" fmla="*/ 4684295 h 5181600"/>
                  <a:gd name="connsiteX127" fmla="*/ 2157663 w 3689684"/>
                  <a:gd name="connsiteY127" fmla="*/ 4708358 h 5181600"/>
                  <a:gd name="connsiteX128" fmla="*/ 2173706 w 3689684"/>
                  <a:gd name="connsiteY128" fmla="*/ 4732421 h 5181600"/>
                  <a:gd name="connsiteX129" fmla="*/ 2197769 w 3689684"/>
                  <a:gd name="connsiteY129" fmla="*/ 4780547 h 5181600"/>
                  <a:gd name="connsiteX130" fmla="*/ 2237874 w 3689684"/>
                  <a:gd name="connsiteY130" fmla="*/ 4852737 h 5181600"/>
                  <a:gd name="connsiteX131" fmla="*/ 2269958 w 3689684"/>
                  <a:gd name="connsiteY131" fmla="*/ 4900863 h 5181600"/>
                  <a:gd name="connsiteX132" fmla="*/ 2302042 w 3689684"/>
                  <a:gd name="connsiteY132" fmla="*/ 4948989 h 5181600"/>
                  <a:gd name="connsiteX133" fmla="*/ 2318084 w 3689684"/>
                  <a:gd name="connsiteY133" fmla="*/ 4973052 h 5181600"/>
                  <a:gd name="connsiteX134" fmla="*/ 2334127 w 3689684"/>
                  <a:gd name="connsiteY134" fmla="*/ 4989095 h 5181600"/>
                  <a:gd name="connsiteX135" fmla="*/ 2350169 w 3689684"/>
                  <a:gd name="connsiteY135" fmla="*/ 5013158 h 5181600"/>
                  <a:gd name="connsiteX136" fmla="*/ 2374232 w 3689684"/>
                  <a:gd name="connsiteY136" fmla="*/ 5029200 h 5181600"/>
                  <a:gd name="connsiteX137" fmla="*/ 2390274 w 3689684"/>
                  <a:gd name="connsiteY137" fmla="*/ 5053263 h 5181600"/>
                  <a:gd name="connsiteX138" fmla="*/ 2422358 w 3689684"/>
                  <a:gd name="connsiteY138" fmla="*/ 5069305 h 5181600"/>
                  <a:gd name="connsiteX139" fmla="*/ 2470484 w 3689684"/>
                  <a:gd name="connsiteY139" fmla="*/ 5093368 h 5181600"/>
                  <a:gd name="connsiteX140" fmla="*/ 2534653 w 3689684"/>
                  <a:gd name="connsiteY140" fmla="*/ 5125452 h 5181600"/>
                  <a:gd name="connsiteX141" fmla="*/ 2582779 w 3689684"/>
                  <a:gd name="connsiteY141" fmla="*/ 5141495 h 5181600"/>
                  <a:gd name="connsiteX142" fmla="*/ 2654969 w 3689684"/>
                  <a:gd name="connsiteY142" fmla="*/ 5149516 h 5181600"/>
                  <a:gd name="connsiteX143" fmla="*/ 2711116 w 3689684"/>
                  <a:gd name="connsiteY143" fmla="*/ 5157537 h 5181600"/>
                  <a:gd name="connsiteX144" fmla="*/ 2887579 w 3689684"/>
                  <a:gd name="connsiteY144" fmla="*/ 5181600 h 5181600"/>
                  <a:gd name="connsiteX145" fmla="*/ 3080084 w 3689684"/>
                  <a:gd name="connsiteY145" fmla="*/ 5173579 h 5181600"/>
                  <a:gd name="connsiteX146" fmla="*/ 3136232 w 3689684"/>
                  <a:gd name="connsiteY146" fmla="*/ 5141495 h 5181600"/>
                  <a:gd name="connsiteX147" fmla="*/ 3160295 w 3689684"/>
                  <a:gd name="connsiteY147" fmla="*/ 5133474 h 5181600"/>
                  <a:gd name="connsiteX148" fmla="*/ 3184358 w 3689684"/>
                  <a:gd name="connsiteY148" fmla="*/ 5117431 h 5181600"/>
                  <a:gd name="connsiteX149" fmla="*/ 3216442 w 3689684"/>
                  <a:gd name="connsiteY149" fmla="*/ 5101389 h 5181600"/>
                  <a:gd name="connsiteX150" fmla="*/ 3240506 w 3689684"/>
                  <a:gd name="connsiteY150" fmla="*/ 5077326 h 5181600"/>
                  <a:gd name="connsiteX151" fmla="*/ 3264569 w 3689684"/>
                  <a:gd name="connsiteY151" fmla="*/ 5061284 h 5181600"/>
                  <a:gd name="connsiteX152" fmla="*/ 3296653 w 3689684"/>
                  <a:gd name="connsiteY152" fmla="*/ 5013158 h 5181600"/>
                  <a:gd name="connsiteX153" fmla="*/ 3312695 w 3689684"/>
                  <a:gd name="connsiteY153" fmla="*/ 4989095 h 5181600"/>
                  <a:gd name="connsiteX154" fmla="*/ 3320716 w 3689684"/>
                  <a:gd name="connsiteY154" fmla="*/ 4965031 h 5181600"/>
                  <a:gd name="connsiteX155" fmla="*/ 3336758 w 3689684"/>
                  <a:gd name="connsiteY155" fmla="*/ 4940968 h 5181600"/>
                  <a:gd name="connsiteX156" fmla="*/ 3352800 w 3689684"/>
                  <a:gd name="connsiteY156" fmla="*/ 4892842 h 5181600"/>
                  <a:gd name="connsiteX157" fmla="*/ 3360821 w 3689684"/>
                  <a:gd name="connsiteY157" fmla="*/ 4868779 h 5181600"/>
                  <a:gd name="connsiteX158" fmla="*/ 3336758 w 3689684"/>
                  <a:gd name="connsiteY158" fmla="*/ 4748463 h 5181600"/>
                  <a:gd name="connsiteX159" fmla="*/ 3320716 w 3689684"/>
                  <a:gd name="connsiteY159" fmla="*/ 4724400 h 5181600"/>
                  <a:gd name="connsiteX160" fmla="*/ 3296653 w 3689684"/>
                  <a:gd name="connsiteY160" fmla="*/ 4708358 h 5181600"/>
                  <a:gd name="connsiteX161" fmla="*/ 3272590 w 3689684"/>
                  <a:gd name="connsiteY161" fmla="*/ 4636168 h 5181600"/>
                  <a:gd name="connsiteX162" fmla="*/ 3264569 w 3689684"/>
                  <a:gd name="connsiteY162" fmla="*/ 4612105 h 5181600"/>
                  <a:gd name="connsiteX163" fmla="*/ 3248527 w 3689684"/>
                  <a:gd name="connsiteY163" fmla="*/ 4588042 h 5181600"/>
                  <a:gd name="connsiteX164" fmla="*/ 3240506 w 3689684"/>
                  <a:gd name="connsiteY164" fmla="*/ 4563979 h 5181600"/>
                  <a:gd name="connsiteX165" fmla="*/ 3200400 w 3689684"/>
                  <a:gd name="connsiteY165" fmla="*/ 4523874 h 5181600"/>
                  <a:gd name="connsiteX166" fmla="*/ 3160295 w 3689684"/>
                  <a:gd name="connsiteY166" fmla="*/ 4483768 h 5181600"/>
                  <a:gd name="connsiteX167" fmla="*/ 3136232 w 3689684"/>
                  <a:gd name="connsiteY167" fmla="*/ 4459705 h 5181600"/>
                  <a:gd name="connsiteX168" fmla="*/ 3112169 w 3689684"/>
                  <a:gd name="connsiteY168" fmla="*/ 4435642 h 5181600"/>
                  <a:gd name="connsiteX169" fmla="*/ 3088106 w 3689684"/>
                  <a:gd name="connsiteY169" fmla="*/ 4419600 h 5181600"/>
                  <a:gd name="connsiteX170" fmla="*/ 3056021 w 3689684"/>
                  <a:gd name="connsiteY170" fmla="*/ 4371474 h 5181600"/>
                  <a:gd name="connsiteX171" fmla="*/ 3039979 w 3689684"/>
                  <a:gd name="connsiteY171" fmla="*/ 4347410 h 5181600"/>
                  <a:gd name="connsiteX172" fmla="*/ 2991853 w 3689684"/>
                  <a:gd name="connsiteY172" fmla="*/ 4299284 h 5181600"/>
                  <a:gd name="connsiteX173" fmla="*/ 2967790 w 3689684"/>
                  <a:gd name="connsiteY173" fmla="*/ 4267200 h 5181600"/>
                  <a:gd name="connsiteX174" fmla="*/ 2927684 w 3689684"/>
                  <a:gd name="connsiteY174" fmla="*/ 4235116 h 5181600"/>
                  <a:gd name="connsiteX175" fmla="*/ 2871537 w 3689684"/>
                  <a:gd name="connsiteY175" fmla="*/ 4162926 h 5181600"/>
                  <a:gd name="connsiteX176" fmla="*/ 2847474 w 3689684"/>
                  <a:gd name="connsiteY176" fmla="*/ 4146884 h 5181600"/>
                  <a:gd name="connsiteX177" fmla="*/ 2807369 w 3689684"/>
                  <a:gd name="connsiteY177" fmla="*/ 4106779 h 5181600"/>
                  <a:gd name="connsiteX178" fmla="*/ 2783306 w 3689684"/>
                  <a:gd name="connsiteY178" fmla="*/ 4082716 h 5181600"/>
                  <a:gd name="connsiteX179" fmla="*/ 2743200 w 3689684"/>
                  <a:gd name="connsiteY179" fmla="*/ 4050631 h 5181600"/>
                  <a:gd name="connsiteX180" fmla="*/ 2679032 w 3689684"/>
                  <a:gd name="connsiteY180" fmla="*/ 3978442 h 5181600"/>
                  <a:gd name="connsiteX181" fmla="*/ 2654969 w 3689684"/>
                  <a:gd name="connsiteY181" fmla="*/ 3962400 h 5181600"/>
                  <a:gd name="connsiteX182" fmla="*/ 2606842 w 3689684"/>
                  <a:gd name="connsiteY182" fmla="*/ 3914274 h 5181600"/>
                  <a:gd name="connsiteX183" fmla="*/ 2590800 w 3689684"/>
                  <a:gd name="connsiteY183" fmla="*/ 3898231 h 5181600"/>
                  <a:gd name="connsiteX184" fmla="*/ 2542674 w 3689684"/>
                  <a:gd name="connsiteY184" fmla="*/ 3858126 h 5181600"/>
                  <a:gd name="connsiteX185" fmla="*/ 2486527 w 3689684"/>
                  <a:gd name="connsiteY185" fmla="*/ 3826042 h 5181600"/>
                  <a:gd name="connsiteX186" fmla="*/ 2470484 w 3689684"/>
                  <a:gd name="connsiteY186" fmla="*/ 3810000 h 5181600"/>
                  <a:gd name="connsiteX187" fmla="*/ 2446421 w 3689684"/>
                  <a:gd name="connsiteY187" fmla="*/ 3801979 h 5181600"/>
                  <a:gd name="connsiteX188" fmla="*/ 2398295 w 3689684"/>
                  <a:gd name="connsiteY188" fmla="*/ 3769895 h 5181600"/>
                  <a:gd name="connsiteX189" fmla="*/ 2350169 w 3689684"/>
                  <a:gd name="connsiteY189" fmla="*/ 3737810 h 5181600"/>
                  <a:gd name="connsiteX190" fmla="*/ 2294021 w 3689684"/>
                  <a:gd name="connsiteY190" fmla="*/ 3713747 h 5181600"/>
                  <a:gd name="connsiteX191" fmla="*/ 2245895 w 3689684"/>
                  <a:gd name="connsiteY191" fmla="*/ 3681663 h 5181600"/>
                  <a:gd name="connsiteX192" fmla="*/ 2221832 w 3689684"/>
                  <a:gd name="connsiteY192" fmla="*/ 3657600 h 5181600"/>
                  <a:gd name="connsiteX193" fmla="*/ 2189748 w 3689684"/>
                  <a:gd name="connsiteY193" fmla="*/ 3609474 h 5181600"/>
                  <a:gd name="connsiteX194" fmla="*/ 2157663 w 3689684"/>
                  <a:gd name="connsiteY194" fmla="*/ 3545305 h 5181600"/>
                  <a:gd name="connsiteX195" fmla="*/ 2149642 w 3689684"/>
                  <a:gd name="connsiteY195" fmla="*/ 3521242 h 5181600"/>
                  <a:gd name="connsiteX196" fmla="*/ 2133600 w 3689684"/>
                  <a:gd name="connsiteY196" fmla="*/ 3449052 h 5181600"/>
                  <a:gd name="connsiteX197" fmla="*/ 2117558 w 3689684"/>
                  <a:gd name="connsiteY197" fmla="*/ 3400926 h 5181600"/>
                  <a:gd name="connsiteX198" fmla="*/ 2109537 w 3689684"/>
                  <a:gd name="connsiteY198" fmla="*/ 3376863 h 5181600"/>
                  <a:gd name="connsiteX199" fmla="*/ 2085474 w 3689684"/>
                  <a:gd name="connsiteY199" fmla="*/ 3352800 h 5181600"/>
                  <a:gd name="connsiteX200" fmla="*/ 2029327 w 3689684"/>
                  <a:gd name="connsiteY200" fmla="*/ 3288631 h 5181600"/>
                  <a:gd name="connsiteX201" fmla="*/ 1981200 w 3689684"/>
                  <a:gd name="connsiteY201" fmla="*/ 3256547 h 5181600"/>
                  <a:gd name="connsiteX202" fmla="*/ 1957137 w 3689684"/>
                  <a:gd name="connsiteY202" fmla="*/ 3240505 h 5181600"/>
                  <a:gd name="connsiteX203" fmla="*/ 1933074 w 3689684"/>
                  <a:gd name="connsiteY203" fmla="*/ 3216442 h 5181600"/>
                  <a:gd name="connsiteX204" fmla="*/ 1860884 w 3689684"/>
                  <a:gd name="connsiteY204" fmla="*/ 3160295 h 5181600"/>
                  <a:gd name="connsiteX205" fmla="*/ 1828800 w 3689684"/>
                  <a:gd name="connsiteY205" fmla="*/ 3088105 h 5181600"/>
                  <a:gd name="connsiteX206" fmla="*/ 1812758 w 3689684"/>
                  <a:gd name="connsiteY206" fmla="*/ 3023937 h 5181600"/>
                  <a:gd name="connsiteX207" fmla="*/ 1796716 w 3689684"/>
                  <a:gd name="connsiteY207" fmla="*/ 2967789 h 5181600"/>
                  <a:gd name="connsiteX208" fmla="*/ 1764632 w 3689684"/>
                  <a:gd name="connsiteY208" fmla="*/ 2919663 h 5181600"/>
                  <a:gd name="connsiteX209" fmla="*/ 1748590 w 3689684"/>
                  <a:gd name="connsiteY209" fmla="*/ 2895600 h 5181600"/>
                  <a:gd name="connsiteX210" fmla="*/ 1740569 w 3689684"/>
                  <a:gd name="connsiteY210" fmla="*/ 2863516 h 5181600"/>
                  <a:gd name="connsiteX211" fmla="*/ 1724527 w 3689684"/>
                  <a:gd name="connsiteY211" fmla="*/ 2815389 h 5181600"/>
                  <a:gd name="connsiteX212" fmla="*/ 1716506 w 3689684"/>
                  <a:gd name="connsiteY212" fmla="*/ 2791326 h 5181600"/>
                  <a:gd name="connsiteX213" fmla="*/ 1700463 w 3689684"/>
                  <a:gd name="connsiteY213" fmla="*/ 2735179 h 5181600"/>
                  <a:gd name="connsiteX214" fmla="*/ 1684421 w 3689684"/>
                  <a:gd name="connsiteY214" fmla="*/ 2638926 h 5181600"/>
                  <a:gd name="connsiteX215" fmla="*/ 1668379 w 3689684"/>
                  <a:gd name="connsiteY215" fmla="*/ 2470484 h 5181600"/>
                  <a:gd name="connsiteX216" fmla="*/ 1652337 w 3689684"/>
                  <a:gd name="connsiteY216" fmla="*/ 2374231 h 5181600"/>
                  <a:gd name="connsiteX217" fmla="*/ 1644316 w 3689684"/>
                  <a:gd name="connsiteY217" fmla="*/ 2310063 h 5181600"/>
                  <a:gd name="connsiteX218" fmla="*/ 1636295 w 3689684"/>
                  <a:gd name="connsiteY218" fmla="*/ 2277979 h 5181600"/>
                  <a:gd name="connsiteX219" fmla="*/ 1612232 w 3689684"/>
                  <a:gd name="connsiteY219" fmla="*/ 2149642 h 5181600"/>
                  <a:gd name="connsiteX220" fmla="*/ 1596190 w 3689684"/>
                  <a:gd name="connsiteY220" fmla="*/ 2101516 h 5181600"/>
                  <a:gd name="connsiteX221" fmla="*/ 1588169 w 3689684"/>
                  <a:gd name="connsiteY221" fmla="*/ 2077452 h 5181600"/>
                  <a:gd name="connsiteX222" fmla="*/ 1564106 w 3689684"/>
                  <a:gd name="connsiteY222" fmla="*/ 1989221 h 5181600"/>
                  <a:gd name="connsiteX223" fmla="*/ 1564106 w 3689684"/>
                  <a:gd name="connsiteY223" fmla="*/ 1780674 h 5181600"/>
                  <a:gd name="connsiteX224" fmla="*/ 1572127 w 3689684"/>
                  <a:gd name="connsiteY224" fmla="*/ 1756610 h 5181600"/>
                  <a:gd name="connsiteX225" fmla="*/ 1596190 w 3689684"/>
                  <a:gd name="connsiteY225" fmla="*/ 1676400 h 5181600"/>
                  <a:gd name="connsiteX226" fmla="*/ 1612232 w 3689684"/>
                  <a:gd name="connsiteY226" fmla="*/ 1644316 h 5181600"/>
                  <a:gd name="connsiteX227" fmla="*/ 1628274 w 3689684"/>
                  <a:gd name="connsiteY227" fmla="*/ 1596189 h 5181600"/>
                  <a:gd name="connsiteX228" fmla="*/ 1636295 w 3689684"/>
                  <a:gd name="connsiteY228" fmla="*/ 1572126 h 5181600"/>
                  <a:gd name="connsiteX229" fmla="*/ 1660358 w 3689684"/>
                  <a:gd name="connsiteY229" fmla="*/ 1524000 h 5181600"/>
                  <a:gd name="connsiteX230" fmla="*/ 1676400 w 3689684"/>
                  <a:gd name="connsiteY230" fmla="*/ 1499937 h 5181600"/>
                  <a:gd name="connsiteX231" fmla="*/ 1692442 w 3689684"/>
                  <a:gd name="connsiteY231" fmla="*/ 1451810 h 5181600"/>
                  <a:gd name="connsiteX232" fmla="*/ 1708484 w 3689684"/>
                  <a:gd name="connsiteY232" fmla="*/ 1427747 h 5181600"/>
                  <a:gd name="connsiteX233" fmla="*/ 1724527 w 3689684"/>
                  <a:gd name="connsiteY233" fmla="*/ 1379621 h 5181600"/>
                  <a:gd name="connsiteX234" fmla="*/ 1740569 w 3689684"/>
                  <a:gd name="connsiteY234" fmla="*/ 1331495 h 5181600"/>
                  <a:gd name="connsiteX235" fmla="*/ 1748590 w 3689684"/>
                  <a:gd name="connsiteY235" fmla="*/ 1307431 h 5181600"/>
                  <a:gd name="connsiteX236" fmla="*/ 1772653 w 3689684"/>
                  <a:gd name="connsiteY236" fmla="*/ 1259305 h 5181600"/>
                  <a:gd name="connsiteX237" fmla="*/ 1772653 w 3689684"/>
                  <a:gd name="connsiteY237" fmla="*/ 1251284 h 518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</a:cxnLst>
                <a:rect l="l" t="t" r="r" b="b"/>
                <a:pathLst>
                  <a:path w="3689684" h="5181600">
                    <a:moveTo>
                      <a:pt x="3689684" y="0"/>
                    </a:moveTo>
                    <a:cubicBezTo>
                      <a:pt x="3344646" y="69008"/>
                      <a:pt x="3740323" y="-7520"/>
                      <a:pt x="2727158" y="16042"/>
                    </a:cubicBezTo>
                    <a:cubicBezTo>
                      <a:pt x="2689357" y="16921"/>
                      <a:pt x="2614863" y="32084"/>
                      <a:pt x="2614863" y="32084"/>
                    </a:cubicBezTo>
                    <a:cubicBezTo>
                      <a:pt x="2568033" y="47694"/>
                      <a:pt x="2613256" y="34010"/>
                      <a:pt x="2542674" y="48126"/>
                    </a:cubicBezTo>
                    <a:cubicBezTo>
                      <a:pt x="2531864" y="50288"/>
                      <a:pt x="2521400" y="53985"/>
                      <a:pt x="2510590" y="56147"/>
                    </a:cubicBezTo>
                    <a:cubicBezTo>
                      <a:pt x="2453448" y="67575"/>
                      <a:pt x="2462368" y="62332"/>
                      <a:pt x="2398295" y="72189"/>
                    </a:cubicBezTo>
                    <a:cubicBezTo>
                      <a:pt x="2380376" y="74946"/>
                      <a:pt x="2344736" y="82908"/>
                      <a:pt x="2326106" y="88231"/>
                    </a:cubicBezTo>
                    <a:cubicBezTo>
                      <a:pt x="2285103" y="99946"/>
                      <a:pt x="2281542" y="110486"/>
                      <a:pt x="2221832" y="112295"/>
                    </a:cubicBezTo>
                    <a:lnTo>
                      <a:pt x="1957137" y="120316"/>
                    </a:lnTo>
                    <a:cubicBezTo>
                      <a:pt x="1938421" y="122990"/>
                      <a:pt x="1919811" y="126545"/>
                      <a:pt x="1900990" y="128337"/>
                    </a:cubicBezTo>
                    <a:cubicBezTo>
                      <a:pt x="1863632" y="131895"/>
                      <a:pt x="1825807" y="130791"/>
                      <a:pt x="1788695" y="136358"/>
                    </a:cubicBezTo>
                    <a:cubicBezTo>
                      <a:pt x="1771972" y="138866"/>
                      <a:pt x="1757150" y="149084"/>
                      <a:pt x="1740569" y="152400"/>
                    </a:cubicBezTo>
                    <a:cubicBezTo>
                      <a:pt x="1723621" y="155790"/>
                      <a:pt x="1667262" y="167509"/>
                      <a:pt x="1652337" y="168442"/>
                    </a:cubicBezTo>
                    <a:cubicBezTo>
                      <a:pt x="1582905" y="172781"/>
                      <a:pt x="1513306" y="173789"/>
                      <a:pt x="1443790" y="176463"/>
                    </a:cubicBezTo>
                    <a:cubicBezTo>
                      <a:pt x="1411706" y="179137"/>
                      <a:pt x="1379512" y="180722"/>
                      <a:pt x="1347537" y="184484"/>
                    </a:cubicBezTo>
                    <a:cubicBezTo>
                      <a:pt x="1333997" y="186077"/>
                      <a:pt x="1320740" y="189548"/>
                      <a:pt x="1307432" y="192505"/>
                    </a:cubicBezTo>
                    <a:cubicBezTo>
                      <a:pt x="1277218" y="199219"/>
                      <a:pt x="1278080" y="199615"/>
                      <a:pt x="1251284" y="208547"/>
                    </a:cubicBezTo>
                    <a:cubicBezTo>
                      <a:pt x="1193986" y="246746"/>
                      <a:pt x="1221862" y="235955"/>
                      <a:pt x="1171074" y="248652"/>
                    </a:cubicBezTo>
                    <a:cubicBezTo>
                      <a:pt x="1165727" y="254000"/>
                      <a:pt x="1161796" y="261313"/>
                      <a:pt x="1155032" y="264695"/>
                    </a:cubicBezTo>
                    <a:cubicBezTo>
                      <a:pt x="1139908" y="272257"/>
                      <a:pt x="1106906" y="280737"/>
                      <a:pt x="1106906" y="280737"/>
                    </a:cubicBezTo>
                    <a:cubicBezTo>
                      <a:pt x="1101558" y="286084"/>
                      <a:pt x="1097627" y="293397"/>
                      <a:pt x="1090863" y="296779"/>
                    </a:cubicBezTo>
                    <a:cubicBezTo>
                      <a:pt x="1075738" y="304341"/>
                      <a:pt x="1058779" y="307474"/>
                      <a:pt x="1042737" y="312821"/>
                    </a:cubicBezTo>
                    <a:lnTo>
                      <a:pt x="1018674" y="320842"/>
                    </a:lnTo>
                    <a:lnTo>
                      <a:pt x="994611" y="328863"/>
                    </a:lnTo>
                    <a:cubicBezTo>
                      <a:pt x="986590" y="331537"/>
                      <a:pt x="978750" y="334833"/>
                      <a:pt x="970548" y="336884"/>
                    </a:cubicBezTo>
                    <a:cubicBezTo>
                      <a:pt x="959853" y="339558"/>
                      <a:pt x="949022" y="341737"/>
                      <a:pt x="938463" y="344905"/>
                    </a:cubicBezTo>
                    <a:cubicBezTo>
                      <a:pt x="922266" y="349764"/>
                      <a:pt x="906742" y="356846"/>
                      <a:pt x="890337" y="360947"/>
                    </a:cubicBezTo>
                    <a:cubicBezTo>
                      <a:pt x="880057" y="363517"/>
                      <a:pt x="845697" y="371235"/>
                      <a:pt x="834190" y="376989"/>
                    </a:cubicBezTo>
                    <a:cubicBezTo>
                      <a:pt x="771996" y="408086"/>
                      <a:pt x="846546" y="380892"/>
                      <a:pt x="786063" y="401052"/>
                    </a:cubicBezTo>
                    <a:cubicBezTo>
                      <a:pt x="748522" y="438595"/>
                      <a:pt x="794547" y="397351"/>
                      <a:pt x="745958" y="425116"/>
                    </a:cubicBezTo>
                    <a:cubicBezTo>
                      <a:pt x="734351" y="431749"/>
                      <a:pt x="725210" y="442094"/>
                      <a:pt x="713874" y="449179"/>
                    </a:cubicBezTo>
                    <a:cubicBezTo>
                      <a:pt x="703734" y="455516"/>
                      <a:pt x="692172" y="459289"/>
                      <a:pt x="681790" y="465221"/>
                    </a:cubicBezTo>
                    <a:cubicBezTo>
                      <a:pt x="638253" y="490099"/>
                      <a:pt x="677782" y="474578"/>
                      <a:pt x="633663" y="489284"/>
                    </a:cubicBezTo>
                    <a:cubicBezTo>
                      <a:pt x="625642" y="494631"/>
                      <a:pt x="618222" y="501015"/>
                      <a:pt x="609600" y="505326"/>
                    </a:cubicBezTo>
                    <a:cubicBezTo>
                      <a:pt x="602038" y="509107"/>
                      <a:pt x="592878" y="509152"/>
                      <a:pt x="585537" y="513347"/>
                    </a:cubicBezTo>
                    <a:cubicBezTo>
                      <a:pt x="573930" y="519980"/>
                      <a:pt x="564331" y="529640"/>
                      <a:pt x="553453" y="537410"/>
                    </a:cubicBezTo>
                    <a:cubicBezTo>
                      <a:pt x="514375" y="565323"/>
                      <a:pt x="544297" y="542643"/>
                      <a:pt x="497306" y="569495"/>
                    </a:cubicBezTo>
                    <a:cubicBezTo>
                      <a:pt x="453772" y="594372"/>
                      <a:pt x="493293" y="578853"/>
                      <a:pt x="449179" y="593558"/>
                    </a:cubicBezTo>
                    <a:cubicBezTo>
                      <a:pt x="378879" y="663858"/>
                      <a:pt x="468056" y="577828"/>
                      <a:pt x="401053" y="633663"/>
                    </a:cubicBezTo>
                    <a:cubicBezTo>
                      <a:pt x="392339" y="640925"/>
                      <a:pt x="385704" y="650464"/>
                      <a:pt x="376990" y="657726"/>
                    </a:cubicBezTo>
                    <a:cubicBezTo>
                      <a:pt x="369584" y="663897"/>
                      <a:pt x="360182" y="667420"/>
                      <a:pt x="352927" y="673768"/>
                    </a:cubicBezTo>
                    <a:lnTo>
                      <a:pt x="288758" y="737937"/>
                    </a:lnTo>
                    <a:cubicBezTo>
                      <a:pt x="280737" y="745958"/>
                      <a:pt x="274133" y="755708"/>
                      <a:pt x="264695" y="762000"/>
                    </a:cubicBezTo>
                    <a:lnTo>
                      <a:pt x="240632" y="778042"/>
                    </a:lnTo>
                    <a:cubicBezTo>
                      <a:pt x="226536" y="820330"/>
                      <a:pt x="241927" y="786113"/>
                      <a:pt x="208548" y="826168"/>
                    </a:cubicBezTo>
                    <a:cubicBezTo>
                      <a:pt x="187739" y="851139"/>
                      <a:pt x="188105" y="872485"/>
                      <a:pt x="152400" y="890337"/>
                    </a:cubicBezTo>
                    <a:lnTo>
                      <a:pt x="120316" y="906379"/>
                    </a:lnTo>
                    <a:lnTo>
                      <a:pt x="40106" y="1026695"/>
                    </a:lnTo>
                    <a:lnTo>
                      <a:pt x="24063" y="1050758"/>
                    </a:lnTo>
                    <a:lnTo>
                      <a:pt x="8021" y="1074821"/>
                    </a:lnTo>
                    <a:cubicBezTo>
                      <a:pt x="5347" y="1090863"/>
                      <a:pt x="0" y="1106684"/>
                      <a:pt x="0" y="1122947"/>
                    </a:cubicBezTo>
                    <a:cubicBezTo>
                      <a:pt x="0" y="1184984"/>
                      <a:pt x="2312" y="1186032"/>
                      <a:pt x="16042" y="1227221"/>
                    </a:cubicBezTo>
                    <a:cubicBezTo>
                      <a:pt x="16794" y="1233241"/>
                      <a:pt x="23252" y="1305810"/>
                      <a:pt x="32084" y="1323474"/>
                    </a:cubicBezTo>
                    <a:cubicBezTo>
                      <a:pt x="40706" y="1340719"/>
                      <a:pt x="52601" y="1356176"/>
                      <a:pt x="64169" y="1371600"/>
                    </a:cubicBezTo>
                    <a:cubicBezTo>
                      <a:pt x="72190" y="1382295"/>
                      <a:pt x="80566" y="1392732"/>
                      <a:pt x="88232" y="1403684"/>
                    </a:cubicBezTo>
                    <a:cubicBezTo>
                      <a:pt x="99288" y="1419479"/>
                      <a:pt x="120316" y="1451810"/>
                      <a:pt x="120316" y="1451810"/>
                    </a:cubicBezTo>
                    <a:cubicBezTo>
                      <a:pt x="134434" y="1494165"/>
                      <a:pt x="123647" y="1468839"/>
                      <a:pt x="160421" y="1524000"/>
                    </a:cubicBezTo>
                    <a:lnTo>
                      <a:pt x="192506" y="1572126"/>
                    </a:lnTo>
                    <a:cubicBezTo>
                      <a:pt x="205202" y="1591170"/>
                      <a:pt x="217688" y="1610863"/>
                      <a:pt x="232611" y="1628274"/>
                    </a:cubicBezTo>
                    <a:cubicBezTo>
                      <a:pt x="239993" y="1636887"/>
                      <a:pt x="249412" y="1643623"/>
                      <a:pt x="256674" y="1652337"/>
                    </a:cubicBezTo>
                    <a:cubicBezTo>
                      <a:pt x="294782" y="1698067"/>
                      <a:pt x="254428" y="1654422"/>
                      <a:pt x="280737" y="1700463"/>
                    </a:cubicBezTo>
                    <a:cubicBezTo>
                      <a:pt x="287370" y="1712070"/>
                      <a:pt x="297030" y="1721669"/>
                      <a:pt x="304800" y="1732547"/>
                    </a:cubicBezTo>
                    <a:cubicBezTo>
                      <a:pt x="310403" y="1740391"/>
                      <a:pt x="314671" y="1749204"/>
                      <a:pt x="320842" y="1756610"/>
                    </a:cubicBezTo>
                    <a:cubicBezTo>
                      <a:pt x="328104" y="1765325"/>
                      <a:pt x="337644" y="1771959"/>
                      <a:pt x="344906" y="1780674"/>
                    </a:cubicBezTo>
                    <a:cubicBezTo>
                      <a:pt x="367574" y="1807876"/>
                      <a:pt x="356201" y="1799009"/>
                      <a:pt x="368969" y="1828800"/>
                    </a:cubicBezTo>
                    <a:cubicBezTo>
                      <a:pt x="373679" y="1839790"/>
                      <a:pt x="379079" y="1850502"/>
                      <a:pt x="385011" y="1860884"/>
                    </a:cubicBezTo>
                    <a:cubicBezTo>
                      <a:pt x="406737" y="1898905"/>
                      <a:pt x="394952" y="1872812"/>
                      <a:pt x="425116" y="1909010"/>
                    </a:cubicBezTo>
                    <a:cubicBezTo>
                      <a:pt x="455254" y="1945176"/>
                      <a:pt x="430784" y="1942201"/>
                      <a:pt x="489284" y="1981200"/>
                    </a:cubicBezTo>
                    <a:lnTo>
                      <a:pt x="537411" y="2013284"/>
                    </a:lnTo>
                    <a:cubicBezTo>
                      <a:pt x="554617" y="2064903"/>
                      <a:pt x="531943" y="2008836"/>
                      <a:pt x="569495" y="2061410"/>
                    </a:cubicBezTo>
                    <a:cubicBezTo>
                      <a:pt x="598138" y="2101510"/>
                      <a:pt x="575565" y="2083595"/>
                      <a:pt x="593558" y="2125579"/>
                    </a:cubicBezTo>
                    <a:cubicBezTo>
                      <a:pt x="597355" y="2134440"/>
                      <a:pt x="605289" y="2141020"/>
                      <a:pt x="609600" y="2149642"/>
                    </a:cubicBezTo>
                    <a:cubicBezTo>
                      <a:pt x="632816" y="2196074"/>
                      <a:pt x="596069" y="2152153"/>
                      <a:pt x="641684" y="2197768"/>
                    </a:cubicBezTo>
                    <a:cubicBezTo>
                      <a:pt x="667515" y="2275251"/>
                      <a:pt x="626087" y="2154762"/>
                      <a:pt x="665748" y="2253916"/>
                    </a:cubicBezTo>
                    <a:cubicBezTo>
                      <a:pt x="672028" y="2269616"/>
                      <a:pt x="676443" y="2286000"/>
                      <a:pt x="681790" y="2302042"/>
                    </a:cubicBezTo>
                    <a:cubicBezTo>
                      <a:pt x="684464" y="2310063"/>
                      <a:pt x="687760" y="2317903"/>
                      <a:pt x="689811" y="2326105"/>
                    </a:cubicBezTo>
                    <a:lnTo>
                      <a:pt x="705853" y="2390274"/>
                    </a:lnTo>
                    <a:cubicBezTo>
                      <a:pt x="709572" y="2427463"/>
                      <a:pt x="721895" y="2544511"/>
                      <a:pt x="721895" y="2574758"/>
                    </a:cubicBezTo>
                    <a:cubicBezTo>
                      <a:pt x="721895" y="2620289"/>
                      <a:pt x="717505" y="2665730"/>
                      <a:pt x="713874" y="2711116"/>
                    </a:cubicBezTo>
                    <a:cubicBezTo>
                      <a:pt x="708548" y="2777686"/>
                      <a:pt x="708910" y="2766113"/>
                      <a:pt x="689811" y="2823410"/>
                    </a:cubicBezTo>
                    <a:lnTo>
                      <a:pt x="681790" y="2847474"/>
                    </a:lnTo>
                    <a:lnTo>
                      <a:pt x="673769" y="2871537"/>
                    </a:lnTo>
                    <a:cubicBezTo>
                      <a:pt x="671095" y="2922337"/>
                      <a:pt x="665748" y="2973067"/>
                      <a:pt x="665748" y="3023937"/>
                    </a:cubicBezTo>
                    <a:cubicBezTo>
                      <a:pt x="665748" y="3077477"/>
                      <a:pt x="663658" y="3131781"/>
                      <a:pt x="673769" y="3184358"/>
                    </a:cubicBezTo>
                    <a:cubicBezTo>
                      <a:pt x="685868" y="3247273"/>
                      <a:pt x="698383" y="3222987"/>
                      <a:pt x="729916" y="3240505"/>
                    </a:cubicBezTo>
                    <a:cubicBezTo>
                      <a:pt x="746770" y="3249868"/>
                      <a:pt x="762000" y="3261894"/>
                      <a:pt x="778042" y="3272589"/>
                    </a:cubicBezTo>
                    <a:cubicBezTo>
                      <a:pt x="786063" y="3277936"/>
                      <a:pt x="793484" y="3284320"/>
                      <a:pt x="802106" y="3288631"/>
                    </a:cubicBezTo>
                    <a:cubicBezTo>
                      <a:pt x="833436" y="3304297"/>
                      <a:pt x="831800" y="3301821"/>
                      <a:pt x="858253" y="3320716"/>
                    </a:cubicBezTo>
                    <a:cubicBezTo>
                      <a:pt x="942362" y="3380794"/>
                      <a:pt x="844439" y="3310541"/>
                      <a:pt x="914400" y="3368842"/>
                    </a:cubicBezTo>
                    <a:cubicBezTo>
                      <a:pt x="939412" y="3389685"/>
                      <a:pt x="935838" y="3377592"/>
                      <a:pt x="954506" y="3400926"/>
                    </a:cubicBezTo>
                    <a:cubicBezTo>
                      <a:pt x="960528" y="3408454"/>
                      <a:pt x="963731" y="3418172"/>
                      <a:pt x="970548" y="3424989"/>
                    </a:cubicBezTo>
                    <a:cubicBezTo>
                      <a:pt x="977365" y="3431806"/>
                      <a:pt x="987083" y="3435009"/>
                      <a:pt x="994611" y="3441031"/>
                    </a:cubicBezTo>
                    <a:cubicBezTo>
                      <a:pt x="1017945" y="3459699"/>
                      <a:pt x="1005852" y="3456125"/>
                      <a:pt x="1026695" y="3481137"/>
                    </a:cubicBezTo>
                    <a:cubicBezTo>
                      <a:pt x="1033957" y="3489851"/>
                      <a:pt x="1041804" y="3498236"/>
                      <a:pt x="1050758" y="3505200"/>
                    </a:cubicBezTo>
                    <a:cubicBezTo>
                      <a:pt x="1065977" y="3517037"/>
                      <a:pt x="1098884" y="3537284"/>
                      <a:pt x="1098884" y="3537284"/>
                    </a:cubicBezTo>
                    <a:cubicBezTo>
                      <a:pt x="1104232" y="3545305"/>
                      <a:pt x="1108110" y="3554530"/>
                      <a:pt x="1114927" y="3561347"/>
                    </a:cubicBezTo>
                    <a:cubicBezTo>
                      <a:pt x="1143832" y="3590251"/>
                      <a:pt x="1143742" y="3578675"/>
                      <a:pt x="1171074" y="3601452"/>
                    </a:cubicBezTo>
                    <a:cubicBezTo>
                      <a:pt x="1179788" y="3608714"/>
                      <a:pt x="1186423" y="3618254"/>
                      <a:pt x="1195137" y="3625516"/>
                    </a:cubicBezTo>
                    <a:cubicBezTo>
                      <a:pt x="1215868" y="3642792"/>
                      <a:pt x="1219147" y="3641540"/>
                      <a:pt x="1243263" y="3649579"/>
                    </a:cubicBezTo>
                    <a:cubicBezTo>
                      <a:pt x="1248611" y="3654926"/>
                      <a:pt x="1253256" y="3661084"/>
                      <a:pt x="1259306" y="3665621"/>
                    </a:cubicBezTo>
                    <a:lnTo>
                      <a:pt x="1331495" y="3713747"/>
                    </a:lnTo>
                    <a:lnTo>
                      <a:pt x="1355558" y="3729789"/>
                    </a:lnTo>
                    <a:cubicBezTo>
                      <a:pt x="1363579" y="3735136"/>
                      <a:pt x="1372804" y="3739014"/>
                      <a:pt x="1379621" y="3745831"/>
                    </a:cubicBezTo>
                    <a:cubicBezTo>
                      <a:pt x="1418523" y="3784733"/>
                      <a:pt x="1399121" y="3769526"/>
                      <a:pt x="1435769" y="3793958"/>
                    </a:cubicBezTo>
                    <a:lnTo>
                      <a:pt x="1467853" y="3842084"/>
                    </a:lnTo>
                    <a:cubicBezTo>
                      <a:pt x="1473200" y="3850105"/>
                      <a:pt x="1480847" y="3857002"/>
                      <a:pt x="1483895" y="3866147"/>
                    </a:cubicBezTo>
                    <a:cubicBezTo>
                      <a:pt x="1489616" y="3883311"/>
                      <a:pt x="1493324" y="3901469"/>
                      <a:pt x="1507958" y="3914274"/>
                    </a:cubicBezTo>
                    <a:cubicBezTo>
                      <a:pt x="1522468" y="3926970"/>
                      <a:pt x="1542450" y="3932725"/>
                      <a:pt x="1556084" y="3946358"/>
                    </a:cubicBezTo>
                    <a:cubicBezTo>
                      <a:pt x="1578944" y="3969216"/>
                      <a:pt x="1565835" y="3958205"/>
                      <a:pt x="1596190" y="3978442"/>
                    </a:cubicBezTo>
                    <a:cubicBezTo>
                      <a:pt x="1608849" y="4003761"/>
                      <a:pt x="1624957" y="4039292"/>
                      <a:pt x="1644316" y="4058652"/>
                    </a:cubicBezTo>
                    <a:lnTo>
                      <a:pt x="1668379" y="4082716"/>
                    </a:lnTo>
                    <a:cubicBezTo>
                      <a:pt x="1676418" y="4106832"/>
                      <a:pt x="1675166" y="4110111"/>
                      <a:pt x="1692442" y="4130842"/>
                    </a:cubicBezTo>
                    <a:cubicBezTo>
                      <a:pt x="1699704" y="4139556"/>
                      <a:pt x="1709542" y="4145951"/>
                      <a:pt x="1716506" y="4154905"/>
                    </a:cubicBezTo>
                    <a:cubicBezTo>
                      <a:pt x="1728343" y="4170124"/>
                      <a:pt x="1734957" y="4189398"/>
                      <a:pt x="1748590" y="4203031"/>
                    </a:cubicBezTo>
                    <a:cubicBezTo>
                      <a:pt x="1761958" y="4216400"/>
                      <a:pt x="1778208" y="4227406"/>
                      <a:pt x="1788695" y="4243137"/>
                    </a:cubicBezTo>
                    <a:cubicBezTo>
                      <a:pt x="1810084" y="4275221"/>
                      <a:pt x="1796716" y="4261853"/>
                      <a:pt x="1828800" y="4283242"/>
                    </a:cubicBezTo>
                    <a:cubicBezTo>
                      <a:pt x="1847871" y="4340455"/>
                      <a:pt x="1820830" y="4271289"/>
                      <a:pt x="1860884" y="4331368"/>
                    </a:cubicBezTo>
                    <a:cubicBezTo>
                      <a:pt x="1898048" y="4387112"/>
                      <a:pt x="1834465" y="4322701"/>
                      <a:pt x="1884948" y="4379495"/>
                    </a:cubicBezTo>
                    <a:cubicBezTo>
                      <a:pt x="1900020" y="4396451"/>
                      <a:pt x="1917032" y="4411579"/>
                      <a:pt x="1933074" y="4427621"/>
                    </a:cubicBezTo>
                    <a:cubicBezTo>
                      <a:pt x="1941095" y="4435642"/>
                      <a:pt x="1950331" y="4442609"/>
                      <a:pt x="1957137" y="4451684"/>
                    </a:cubicBezTo>
                    <a:cubicBezTo>
                      <a:pt x="1965158" y="4462379"/>
                      <a:pt x="1973430" y="4472890"/>
                      <a:pt x="1981200" y="4483768"/>
                    </a:cubicBezTo>
                    <a:cubicBezTo>
                      <a:pt x="1986803" y="4491612"/>
                      <a:pt x="1991220" y="4500303"/>
                      <a:pt x="1997242" y="4507831"/>
                    </a:cubicBezTo>
                    <a:cubicBezTo>
                      <a:pt x="2001966" y="4513736"/>
                      <a:pt x="2007937" y="4518526"/>
                      <a:pt x="2013284" y="4523874"/>
                    </a:cubicBezTo>
                    <a:cubicBezTo>
                      <a:pt x="2027382" y="4566163"/>
                      <a:pt x="2011989" y="4531944"/>
                      <a:pt x="2045369" y="4572000"/>
                    </a:cubicBezTo>
                    <a:cubicBezTo>
                      <a:pt x="2051540" y="4579406"/>
                      <a:pt x="2054594" y="4589246"/>
                      <a:pt x="2061411" y="4596063"/>
                    </a:cubicBezTo>
                    <a:cubicBezTo>
                      <a:pt x="2107752" y="4642404"/>
                      <a:pt x="2063549" y="4577040"/>
                      <a:pt x="2109537" y="4636168"/>
                    </a:cubicBezTo>
                    <a:cubicBezTo>
                      <a:pt x="2121374" y="4651387"/>
                      <a:pt x="2130926" y="4668253"/>
                      <a:pt x="2141621" y="4684295"/>
                    </a:cubicBezTo>
                    <a:lnTo>
                      <a:pt x="2157663" y="4708358"/>
                    </a:lnTo>
                    <a:lnTo>
                      <a:pt x="2173706" y="4732421"/>
                    </a:lnTo>
                    <a:cubicBezTo>
                      <a:pt x="2202960" y="4820183"/>
                      <a:pt x="2156303" y="4687248"/>
                      <a:pt x="2197769" y="4780547"/>
                    </a:cubicBezTo>
                    <a:cubicBezTo>
                      <a:pt x="2229176" y="4851213"/>
                      <a:pt x="2193953" y="4808816"/>
                      <a:pt x="2237874" y="4852737"/>
                    </a:cubicBezTo>
                    <a:cubicBezTo>
                      <a:pt x="2253214" y="4898757"/>
                      <a:pt x="2234910" y="4855801"/>
                      <a:pt x="2269958" y="4900863"/>
                    </a:cubicBezTo>
                    <a:cubicBezTo>
                      <a:pt x="2281795" y="4916082"/>
                      <a:pt x="2291347" y="4932947"/>
                      <a:pt x="2302042" y="4948989"/>
                    </a:cubicBezTo>
                    <a:cubicBezTo>
                      <a:pt x="2307389" y="4957010"/>
                      <a:pt x="2311267" y="4966235"/>
                      <a:pt x="2318084" y="4973052"/>
                    </a:cubicBezTo>
                    <a:cubicBezTo>
                      <a:pt x="2323432" y="4978400"/>
                      <a:pt x="2329403" y="4983190"/>
                      <a:pt x="2334127" y="4989095"/>
                    </a:cubicBezTo>
                    <a:cubicBezTo>
                      <a:pt x="2340149" y="4996623"/>
                      <a:pt x="2343352" y="5006341"/>
                      <a:pt x="2350169" y="5013158"/>
                    </a:cubicBezTo>
                    <a:cubicBezTo>
                      <a:pt x="2356986" y="5019975"/>
                      <a:pt x="2366211" y="5023853"/>
                      <a:pt x="2374232" y="5029200"/>
                    </a:cubicBezTo>
                    <a:cubicBezTo>
                      <a:pt x="2379579" y="5037221"/>
                      <a:pt x="2382868" y="5047092"/>
                      <a:pt x="2390274" y="5053263"/>
                    </a:cubicBezTo>
                    <a:cubicBezTo>
                      <a:pt x="2399460" y="5060918"/>
                      <a:pt x="2411976" y="5063373"/>
                      <a:pt x="2422358" y="5069305"/>
                    </a:cubicBezTo>
                    <a:cubicBezTo>
                      <a:pt x="2465895" y="5094183"/>
                      <a:pt x="2426366" y="5078662"/>
                      <a:pt x="2470484" y="5093368"/>
                    </a:cubicBezTo>
                    <a:cubicBezTo>
                      <a:pt x="2498485" y="5121367"/>
                      <a:pt x="2479351" y="5107017"/>
                      <a:pt x="2534653" y="5125452"/>
                    </a:cubicBezTo>
                    <a:cubicBezTo>
                      <a:pt x="2534658" y="5125454"/>
                      <a:pt x="2582773" y="5141494"/>
                      <a:pt x="2582779" y="5141495"/>
                    </a:cubicBezTo>
                    <a:lnTo>
                      <a:pt x="2654969" y="5149516"/>
                    </a:lnTo>
                    <a:cubicBezTo>
                      <a:pt x="2673729" y="5151861"/>
                      <a:pt x="2692369" y="5155092"/>
                      <a:pt x="2711116" y="5157537"/>
                    </a:cubicBezTo>
                    <a:cubicBezTo>
                      <a:pt x="2877263" y="5179208"/>
                      <a:pt x="2788752" y="5165129"/>
                      <a:pt x="2887579" y="5181600"/>
                    </a:cubicBezTo>
                    <a:cubicBezTo>
                      <a:pt x="2951747" y="5178926"/>
                      <a:pt x="3016225" y="5180421"/>
                      <a:pt x="3080084" y="5173579"/>
                    </a:cubicBezTo>
                    <a:cubicBezTo>
                      <a:pt x="3097983" y="5171661"/>
                      <a:pt x="3120608" y="5149307"/>
                      <a:pt x="3136232" y="5141495"/>
                    </a:cubicBezTo>
                    <a:cubicBezTo>
                      <a:pt x="3143794" y="5137714"/>
                      <a:pt x="3152274" y="5136148"/>
                      <a:pt x="3160295" y="5133474"/>
                    </a:cubicBezTo>
                    <a:cubicBezTo>
                      <a:pt x="3168316" y="5128126"/>
                      <a:pt x="3175988" y="5122214"/>
                      <a:pt x="3184358" y="5117431"/>
                    </a:cubicBezTo>
                    <a:cubicBezTo>
                      <a:pt x="3194740" y="5111499"/>
                      <a:pt x="3206712" y="5108339"/>
                      <a:pt x="3216442" y="5101389"/>
                    </a:cubicBezTo>
                    <a:cubicBezTo>
                      <a:pt x="3225673" y="5094796"/>
                      <a:pt x="3231791" y="5084588"/>
                      <a:pt x="3240506" y="5077326"/>
                    </a:cubicBezTo>
                    <a:cubicBezTo>
                      <a:pt x="3247912" y="5071155"/>
                      <a:pt x="3256548" y="5066631"/>
                      <a:pt x="3264569" y="5061284"/>
                    </a:cubicBezTo>
                    <a:lnTo>
                      <a:pt x="3296653" y="5013158"/>
                    </a:lnTo>
                    <a:lnTo>
                      <a:pt x="3312695" y="4989095"/>
                    </a:lnTo>
                    <a:cubicBezTo>
                      <a:pt x="3315369" y="4981074"/>
                      <a:pt x="3316935" y="4972594"/>
                      <a:pt x="3320716" y="4965031"/>
                    </a:cubicBezTo>
                    <a:cubicBezTo>
                      <a:pt x="3325027" y="4956409"/>
                      <a:pt x="3332843" y="4949777"/>
                      <a:pt x="3336758" y="4940968"/>
                    </a:cubicBezTo>
                    <a:cubicBezTo>
                      <a:pt x="3343626" y="4925516"/>
                      <a:pt x="3347453" y="4908884"/>
                      <a:pt x="3352800" y="4892842"/>
                    </a:cubicBezTo>
                    <a:lnTo>
                      <a:pt x="3360821" y="4868779"/>
                    </a:lnTo>
                    <a:cubicBezTo>
                      <a:pt x="3357719" y="4840859"/>
                      <a:pt x="3355717" y="4776901"/>
                      <a:pt x="3336758" y="4748463"/>
                    </a:cubicBezTo>
                    <a:cubicBezTo>
                      <a:pt x="3331411" y="4740442"/>
                      <a:pt x="3327533" y="4731217"/>
                      <a:pt x="3320716" y="4724400"/>
                    </a:cubicBezTo>
                    <a:cubicBezTo>
                      <a:pt x="3313899" y="4717583"/>
                      <a:pt x="3304674" y="4713705"/>
                      <a:pt x="3296653" y="4708358"/>
                    </a:cubicBezTo>
                    <a:lnTo>
                      <a:pt x="3272590" y="4636168"/>
                    </a:lnTo>
                    <a:cubicBezTo>
                      <a:pt x="3269916" y="4628147"/>
                      <a:pt x="3269259" y="4619140"/>
                      <a:pt x="3264569" y="4612105"/>
                    </a:cubicBezTo>
                    <a:cubicBezTo>
                      <a:pt x="3259222" y="4604084"/>
                      <a:pt x="3252838" y="4596664"/>
                      <a:pt x="3248527" y="4588042"/>
                    </a:cubicBezTo>
                    <a:cubicBezTo>
                      <a:pt x="3244746" y="4580480"/>
                      <a:pt x="3244287" y="4571541"/>
                      <a:pt x="3240506" y="4563979"/>
                    </a:cubicBezTo>
                    <a:cubicBezTo>
                      <a:pt x="3222681" y="4528330"/>
                      <a:pt x="3228919" y="4548828"/>
                      <a:pt x="3200400" y="4523874"/>
                    </a:cubicBezTo>
                    <a:cubicBezTo>
                      <a:pt x="3186172" y="4511424"/>
                      <a:pt x="3173663" y="4497137"/>
                      <a:pt x="3160295" y="4483768"/>
                    </a:cubicBezTo>
                    <a:lnTo>
                      <a:pt x="3136232" y="4459705"/>
                    </a:lnTo>
                    <a:cubicBezTo>
                      <a:pt x="3128211" y="4451684"/>
                      <a:pt x="3121607" y="4441934"/>
                      <a:pt x="3112169" y="4435642"/>
                    </a:cubicBezTo>
                    <a:lnTo>
                      <a:pt x="3088106" y="4419600"/>
                    </a:lnTo>
                    <a:lnTo>
                      <a:pt x="3056021" y="4371474"/>
                    </a:lnTo>
                    <a:cubicBezTo>
                      <a:pt x="3050673" y="4363453"/>
                      <a:pt x="3046796" y="4354227"/>
                      <a:pt x="3039979" y="4347410"/>
                    </a:cubicBezTo>
                    <a:cubicBezTo>
                      <a:pt x="3023937" y="4331368"/>
                      <a:pt x="3005465" y="4317433"/>
                      <a:pt x="2991853" y="4299284"/>
                    </a:cubicBezTo>
                    <a:cubicBezTo>
                      <a:pt x="2983832" y="4288589"/>
                      <a:pt x="2977243" y="4276653"/>
                      <a:pt x="2967790" y="4267200"/>
                    </a:cubicBezTo>
                    <a:cubicBezTo>
                      <a:pt x="2936224" y="4235634"/>
                      <a:pt x="2951494" y="4266862"/>
                      <a:pt x="2927684" y="4235116"/>
                    </a:cubicBezTo>
                    <a:cubicBezTo>
                      <a:pt x="2897870" y="4195365"/>
                      <a:pt x="2904196" y="4190141"/>
                      <a:pt x="2871537" y="4162926"/>
                    </a:cubicBezTo>
                    <a:cubicBezTo>
                      <a:pt x="2864131" y="4156755"/>
                      <a:pt x="2855495" y="4152231"/>
                      <a:pt x="2847474" y="4146884"/>
                    </a:cubicBezTo>
                    <a:cubicBezTo>
                      <a:pt x="2818064" y="4102768"/>
                      <a:pt x="2847474" y="4140200"/>
                      <a:pt x="2807369" y="4106779"/>
                    </a:cubicBezTo>
                    <a:cubicBezTo>
                      <a:pt x="2798655" y="4099517"/>
                      <a:pt x="2792020" y="4089978"/>
                      <a:pt x="2783306" y="4082716"/>
                    </a:cubicBezTo>
                    <a:cubicBezTo>
                      <a:pt x="2758287" y="4061867"/>
                      <a:pt x="2761872" y="4073971"/>
                      <a:pt x="2743200" y="4050631"/>
                    </a:cubicBezTo>
                    <a:cubicBezTo>
                      <a:pt x="2715647" y="4016189"/>
                      <a:pt x="2731448" y="4013386"/>
                      <a:pt x="2679032" y="3978442"/>
                    </a:cubicBezTo>
                    <a:cubicBezTo>
                      <a:pt x="2671011" y="3973095"/>
                      <a:pt x="2662174" y="3968804"/>
                      <a:pt x="2654969" y="3962400"/>
                    </a:cubicBezTo>
                    <a:cubicBezTo>
                      <a:pt x="2638012" y="3947328"/>
                      <a:pt x="2622884" y="3930316"/>
                      <a:pt x="2606842" y="3914274"/>
                    </a:cubicBezTo>
                    <a:cubicBezTo>
                      <a:pt x="2601494" y="3908926"/>
                      <a:pt x="2597092" y="3902426"/>
                      <a:pt x="2590800" y="3898231"/>
                    </a:cubicBezTo>
                    <a:cubicBezTo>
                      <a:pt x="2531056" y="3858402"/>
                      <a:pt x="2604433" y="3909592"/>
                      <a:pt x="2542674" y="3858126"/>
                    </a:cubicBezTo>
                    <a:cubicBezTo>
                      <a:pt x="2509858" y="3830779"/>
                      <a:pt x="2525750" y="3852190"/>
                      <a:pt x="2486527" y="3826042"/>
                    </a:cubicBezTo>
                    <a:cubicBezTo>
                      <a:pt x="2480235" y="3821847"/>
                      <a:pt x="2476969" y="3813891"/>
                      <a:pt x="2470484" y="3810000"/>
                    </a:cubicBezTo>
                    <a:cubicBezTo>
                      <a:pt x="2463234" y="3805650"/>
                      <a:pt x="2453812" y="3806085"/>
                      <a:pt x="2446421" y="3801979"/>
                    </a:cubicBezTo>
                    <a:cubicBezTo>
                      <a:pt x="2429567" y="3792616"/>
                      <a:pt x="2414337" y="3780590"/>
                      <a:pt x="2398295" y="3769895"/>
                    </a:cubicBezTo>
                    <a:lnTo>
                      <a:pt x="2350169" y="3737810"/>
                    </a:lnTo>
                    <a:cubicBezTo>
                      <a:pt x="2325276" y="3729512"/>
                      <a:pt x="2318799" y="3728614"/>
                      <a:pt x="2294021" y="3713747"/>
                    </a:cubicBezTo>
                    <a:cubicBezTo>
                      <a:pt x="2277488" y="3703828"/>
                      <a:pt x="2259528" y="3695296"/>
                      <a:pt x="2245895" y="3681663"/>
                    </a:cubicBezTo>
                    <a:cubicBezTo>
                      <a:pt x="2237874" y="3673642"/>
                      <a:pt x="2228796" y="3666554"/>
                      <a:pt x="2221832" y="3657600"/>
                    </a:cubicBezTo>
                    <a:cubicBezTo>
                      <a:pt x="2209995" y="3642381"/>
                      <a:pt x="2189748" y="3609474"/>
                      <a:pt x="2189748" y="3609474"/>
                    </a:cubicBezTo>
                    <a:cubicBezTo>
                      <a:pt x="2171315" y="3554173"/>
                      <a:pt x="2185664" y="3573304"/>
                      <a:pt x="2157663" y="3545305"/>
                    </a:cubicBezTo>
                    <a:cubicBezTo>
                      <a:pt x="2154989" y="3537284"/>
                      <a:pt x="2151693" y="3529444"/>
                      <a:pt x="2149642" y="3521242"/>
                    </a:cubicBezTo>
                    <a:cubicBezTo>
                      <a:pt x="2138194" y="3475451"/>
                      <a:pt x="2145950" y="3490220"/>
                      <a:pt x="2133600" y="3449052"/>
                    </a:cubicBezTo>
                    <a:cubicBezTo>
                      <a:pt x="2128741" y="3432855"/>
                      <a:pt x="2122905" y="3416968"/>
                      <a:pt x="2117558" y="3400926"/>
                    </a:cubicBezTo>
                    <a:cubicBezTo>
                      <a:pt x="2114884" y="3392905"/>
                      <a:pt x="2115516" y="3382842"/>
                      <a:pt x="2109537" y="3376863"/>
                    </a:cubicBezTo>
                    <a:cubicBezTo>
                      <a:pt x="2101516" y="3368842"/>
                      <a:pt x="2092736" y="3361514"/>
                      <a:pt x="2085474" y="3352800"/>
                    </a:cubicBezTo>
                    <a:cubicBezTo>
                      <a:pt x="2058977" y="3321004"/>
                      <a:pt x="2076185" y="3319869"/>
                      <a:pt x="2029327" y="3288631"/>
                    </a:cubicBezTo>
                    <a:lnTo>
                      <a:pt x="1981200" y="3256547"/>
                    </a:lnTo>
                    <a:cubicBezTo>
                      <a:pt x="1973179" y="3251200"/>
                      <a:pt x="1963954" y="3247322"/>
                      <a:pt x="1957137" y="3240505"/>
                    </a:cubicBezTo>
                    <a:cubicBezTo>
                      <a:pt x="1949116" y="3232484"/>
                      <a:pt x="1942028" y="3223406"/>
                      <a:pt x="1933074" y="3216442"/>
                    </a:cubicBezTo>
                    <a:cubicBezTo>
                      <a:pt x="1890717" y="3183497"/>
                      <a:pt x="1889634" y="3194795"/>
                      <a:pt x="1860884" y="3160295"/>
                    </a:cubicBezTo>
                    <a:cubicBezTo>
                      <a:pt x="1839700" y="3134875"/>
                      <a:pt x="1840457" y="3123076"/>
                      <a:pt x="1828800" y="3088105"/>
                    </a:cubicBezTo>
                    <a:cubicBezTo>
                      <a:pt x="1814467" y="3045107"/>
                      <a:pt x="1825663" y="3082010"/>
                      <a:pt x="1812758" y="3023937"/>
                    </a:cubicBezTo>
                    <a:cubicBezTo>
                      <a:pt x="1811220" y="3017014"/>
                      <a:pt x="1801679" y="2976722"/>
                      <a:pt x="1796716" y="2967789"/>
                    </a:cubicBezTo>
                    <a:cubicBezTo>
                      <a:pt x="1787353" y="2950935"/>
                      <a:pt x="1775327" y="2935705"/>
                      <a:pt x="1764632" y="2919663"/>
                    </a:cubicBezTo>
                    <a:lnTo>
                      <a:pt x="1748590" y="2895600"/>
                    </a:lnTo>
                    <a:cubicBezTo>
                      <a:pt x="1745916" y="2884905"/>
                      <a:pt x="1743737" y="2874075"/>
                      <a:pt x="1740569" y="2863516"/>
                    </a:cubicBezTo>
                    <a:cubicBezTo>
                      <a:pt x="1735710" y="2847319"/>
                      <a:pt x="1729874" y="2831431"/>
                      <a:pt x="1724527" y="2815389"/>
                    </a:cubicBezTo>
                    <a:cubicBezTo>
                      <a:pt x="1721853" y="2807368"/>
                      <a:pt x="1718557" y="2799528"/>
                      <a:pt x="1716506" y="2791326"/>
                    </a:cubicBezTo>
                    <a:cubicBezTo>
                      <a:pt x="1706433" y="2751040"/>
                      <a:pt x="1711970" y="2769700"/>
                      <a:pt x="1700463" y="2735179"/>
                    </a:cubicBezTo>
                    <a:cubicBezTo>
                      <a:pt x="1695116" y="2703095"/>
                      <a:pt x="1686738" y="2671370"/>
                      <a:pt x="1684421" y="2638926"/>
                    </a:cubicBezTo>
                    <a:cubicBezTo>
                      <a:pt x="1670644" y="2446044"/>
                      <a:pt x="1683928" y="2594879"/>
                      <a:pt x="1668379" y="2470484"/>
                    </a:cubicBezTo>
                    <a:cubicBezTo>
                      <a:pt x="1657633" y="2384518"/>
                      <a:pt x="1668639" y="2423140"/>
                      <a:pt x="1652337" y="2374231"/>
                    </a:cubicBezTo>
                    <a:cubicBezTo>
                      <a:pt x="1649663" y="2352842"/>
                      <a:pt x="1647860" y="2331326"/>
                      <a:pt x="1644316" y="2310063"/>
                    </a:cubicBezTo>
                    <a:cubicBezTo>
                      <a:pt x="1642504" y="2299189"/>
                      <a:pt x="1638327" y="2288814"/>
                      <a:pt x="1636295" y="2277979"/>
                    </a:cubicBezTo>
                    <a:cubicBezTo>
                      <a:pt x="1628137" y="2234469"/>
                      <a:pt x="1624856" y="2191721"/>
                      <a:pt x="1612232" y="2149642"/>
                    </a:cubicBezTo>
                    <a:cubicBezTo>
                      <a:pt x="1607373" y="2133445"/>
                      <a:pt x="1601537" y="2117558"/>
                      <a:pt x="1596190" y="2101516"/>
                    </a:cubicBezTo>
                    <a:cubicBezTo>
                      <a:pt x="1593516" y="2093495"/>
                      <a:pt x="1590220" y="2085655"/>
                      <a:pt x="1588169" y="2077452"/>
                    </a:cubicBezTo>
                    <a:cubicBezTo>
                      <a:pt x="1570076" y="2005082"/>
                      <a:pt x="1579099" y="2034200"/>
                      <a:pt x="1564106" y="1989221"/>
                    </a:cubicBezTo>
                    <a:cubicBezTo>
                      <a:pt x="1552905" y="1888426"/>
                      <a:pt x="1551183" y="1909894"/>
                      <a:pt x="1564106" y="1780674"/>
                    </a:cubicBezTo>
                    <a:cubicBezTo>
                      <a:pt x="1564947" y="1772261"/>
                      <a:pt x="1569804" y="1764740"/>
                      <a:pt x="1572127" y="1756610"/>
                    </a:cubicBezTo>
                    <a:cubicBezTo>
                      <a:pt x="1579802" y="1729745"/>
                      <a:pt x="1583483" y="1701814"/>
                      <a:pt x="1596190" y="1676400"/>
                    </a:cubicBezTo>
                    <a:cubicBezTo>
                      <a:pt x="1601537" y="1665705"/>
                      <a:pt x="1607791" y="1655418"/>
                      <a:pt x="1612232" y="1644316"/>
                    </a:cubicBezTo>
                    <a:cubicBezTo>
                      <a:pt x="1618512" y="1628615"/>
                      <a:pt x="1622927" y="1612231"/>
                      <a:pt x="1628274" y="1596189"/>
                    </a:cubicBezTo>
                    <a:cubicBezTo>
                      <a:pt x="1630948" y="1588168"/>
                      <a:pt x="1631605" y="1579161"/>
                      <a:pt x="1636295" y="1572126"/>
                    </a:cubicBezTo>
                    <a:cubicBezTo>
                      <a:pt x="1682269" y="1503165"/>
                      <a:pt x="1627150" y="1590417"/>
                      <a:pt x="1660358" y="1524000"/>
                    </a:cubicBezTo>
                    <a:cubicBezTo>
                      <a:pt x="1664669" y="1515378"/>
                      <a:pt x="1672485" y="1508746"/>
                      <a:pt x="1676400" y="1499937"/>
                    </a:cubicBezTo>
                    <a:cubicBezTo>
                      <a:pt x="1683268" y="1484484"/>
                      <a:pt x="1683062" y="1465880"/>
                      <a:pt x="1692442" y="1451810"/>
                    </a:cubicBezTo>
                    <a:cubicBezTo>
                      <a:pt x="1697789" y="1443789"/>
                      <a:pt x="1704569" y="1436556"/>
                      <a:pt x="1708484" y="1427747"/>
                    </a:cubicBezTo>
                    <a:cubicBezTo>
                      <a:pt x="1715352" y="1412295"/>
                      <a:pt x="1719179" y="1395663"/>
                      <a:pt x="1724527" y="1379621"/>
                    </a:cubicBezTo>
                    <a:lnTo>
                      <a:pt x="1740569" y="1331495"/>
                    </a:lnTo>
                    <a:cubicBezTo>
                      <a:pt x="1743243" y="1323474"/>
                      <a:pt x="1743900" y="1314466"/>
                      <a:pt x="1748590" y="1307431"/>
                    </a:cubicBezTo>
                    <a:cubicBezTo>
                      <a:pt x="1764273" y="1283906"/>
                      <a:pt x="1766011" y="1285872"/>
                      <a:pt x="1772653" y="1259305"/>
                    </a:cubicBezTo>
                    <a:cubicBezTo>
                      <a:pt x="1773301" y="1256711"/>
                      <a:pt x="1772653" y="1253958"/>
                      <a:pt x="1772653" y="1251284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89" name="Freihandform: Form 388">
                <a:extLst>
                  <a:ext uri="{FF2B5EF4-FFF2-40B4-BE49-F238E27FC236}">
                    <a16:creationId xmlns:a16="http://schemas.microsoft.com/office/drawing/2014/main" id="{C61BF417-0CEE-4AAF-8981-31CB8A0B657E}"/>
                  </a:ext>
                </a:extLst>
              </p:cNvPr>
              <p:cNvSpPr/>
              <p:nvPr/>
            </p:nvSpPr>
            <p:spPr>
              <a:xfrm>
                <a:off x="2309855" y="2614863"/>
                <a:ext cx="569703" cy="1139872"/>
              </a:xfrm>
              <a:custGeom>
                <a:avLst/>
                <a:gdLst>
                  <a:gd name="connsiteX0" fmla="*/ 152608 w 569703"/>
                  <a:gd name="connsiteY0" fmla="*/ 0 h 1139872"/>
                  <a:gd name="connsiteX1" fmla="*/ 112503 w 569703"/>
                  <a:gd name="connsiteY1" fmla="*/ 64169 h 1139872"/>
                  <a:gd name="connsiteX2" fmla="*/ 104482 w 569703"/>
                  <a:gd name="connsiteY2" fmla="*/ 88232 h 1139872"/>
                  <a:gd name="connsiteX3" fmla="*/ 72398 w 569703"/>
                  <a:gd name="connsiteY3" fmla="*/ 136358 h 1139872"/>
                  <a:gd name="connsiteX4" fmla="*/ 56356 w 569703"/>
                  <a:gd name="connsiteY4" fmla="*/ 208548 h 1139872"/>
                  <a:gd name="connsiteX5" fmla="*/ 40313 w 569703"/>
                  <a:gd name="connsiteY5" fmla="*/ 256674 h 1139872"/>
                  <a:gd name="connsiteX6" fmla="*/ 32292 w 569703"/>
                  <a:gd name="connsiteY6" fmla="*/ 280737 h 1139872"/>
                  <a:gd name="connsiteX7" fmla="*/ 24271 w 569703"/>
                  <a:gd name="connsiteY7" fmla="*/ 312821 h 1139872"/>
                  <a:gd name="connsiteX8" fmla="*/ 16250 w 569703"/>
                  <a:gd name="connsiteY8" fmla="*/ 336884 h 1139872"/>
                  <a:gd name="connsiteX9" fmla="*/ 208 w 569703"/>
                  <a:gd name="connsiteY9" fmla="*/ 401053 h 1139872"/>
                  <a:gd name="connsiteX10" fmla="*/ 8229 w 569703"/>
                  <a:gd name="connsiteY10" fmla="*/ 561474 h 1139872"/>
                  <a:gd name="connsiteX11" fmla="*/ 56356 w 569703"/>
                  <a:gd name="connsiteY11" fmla="*/ 609600 h 1139872"/>
                  <a:gd name="connsiteX12" fmla="*/ 128545 w 569703"/>
                  <a:gd name="connsiteY12" fmla="*/ 657726 h 1139872"/>
                  <a:gd name="connsiteX13" fmla="*/ 152608 w 569703"/>
                  <a:gd name="connsiteY13" fmla="*/ 673769 h 1139872"/>
                  <a:gd name="connsiteX14" fmla="*/ 176671 w 569703"/>
                  <a:gd name="connsiteY14" fmla="*/ 681790 h 1139872"/>
                  <a:gd name="connsiteX15" fmla="*/ 232819 w 569703"/>
                  <a:gd name="connsiteY15" fmla="*/ 721895 h 1139872"/>
                  <a:gd name="connsiteX16" fmla="*/ 256882 w 569703"/>
                  <a:gd name="connsiteY16" fmla="*/ 753979 h 1139872"/>
                  <a:gd name="connsiteX17" fmla="*/ 280945 w 569703"/>
                  <a:gd name="connsiteY17" fmla="*/ 770021 h 1139872"/>
                  <a:gd name="connsiteX18" fmla="*/ 329071 w 569703"/>
                  <a:gd name="connsiteY18" fmla="*/ 818148 h 1139872"/>
                  <a:gd name="connsiteX19" fmla="*/ 345113 w 569703"/>
                  <a:gd name="connsiteY19" fmla="*/ 842211 h 1139872"/>
                  <a:gd name="connsiteX20" fmla="*/ 433345 w 569703"/>
                  <a:gd name="connsiteY20" fmla="*/ 962526 h 1139872"/>
                  <a:gd name="connsiteX21" fmla="*/ 473450 w 569703"/>
                  <a:gd name="connsiteY21" fmla="*/ 1026695 h 1139872"/>
                  <a:gd name="connsiteX22" fmla="*/ 513556 w 569703"/>
                  <a:gd name="connsiteY22" fmla="*/ 1098884 h 1139872"/>
                  <a:gd name="connsiteX23" fmla="*/ 553661 w 569703"/>
                  <a:gd name="connsiteY23" fmla="*/ 1138990 h 1139872"/>
                  <a:gd name="connsiteX24" fmla="*/ 569703 w 569703"/>
                  <a:gd name="connsiteY24" fmla="*/ 1138990 h 1139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69703" h="1139872">
                    <a:moveTo>
                      <a:pt x="152608" y="0"/>
                    </a:moveTo>
                    <a:cubicBezTo>
                      <a:pt x="139240" y="21390"/>
                      <a:pt x="120479" y="40240"/>
                      <a:pt x="112503" y="64169"/>
                    </a:cubicBezTo>
                    <a:cubicBezTo>
                      <a:pt x="109829" y="72190"/>
                      <a:pt x="108588" y="80841"/>
                      <a:pt x="104482" y="88232"/>
                    </a:cubicBezTo>
                    <a:cubicBezTo>
                      <a:pt x="95119" y="105086"/>
                      <a:pt x="72398" y="136358"/>
                      <a:pt x="72398" y="136358"/>
                    </a:cubicBezTo>
                    <a:cubicBezTo>
                      <a:pt x="67820" y="159249"/>
                      <a:pt x="63151" y="185898"/>
                      <a:pt x="56356" y="208548"/>
                    </a:cubicBezTo>
                    <a:cubicBezTo>
                      <a:pt x="51497" y="224745"/>
                      <a:pt x="45661" y="240632"/>
                      <a:pt x="40313" y="256674"/>
                    </a:cubicBezTo>
                    <a:cubicBezTo>
                      <a:pt x="37639" y="264695"/>
                      <a:pt x="34343" y="272535"/>
                      <a:pt x="32292" y="280737"/>
                    </a:cubicBezTo>
                    <a:cubicBezTo>
                      <a:pt x="29618" y="291432"/>
                      <a:pt x="27299" y="302221"/>
                      <a:pt x="24271" y="312821"/>
                    </a:cubicBezTo>
                    <a:cubicBezTo>
                      <a:pt x="21948" y="320951"/>
                      <a:pt x="18301" y="328682"/>
                      <a:pt x="16250" y="336884"/>
                    </a:cubicBezTo>
                    <a:lnTo>
                      <a:pt x="208" y="401053"/>
                    </a:lnTo>
                    <a:cubicBezTo>
                      <a:pt x="2882" y="454527"/>
                      <a:pt x="-5690" y="509775"/>
                      <a:pt x="8229" y="561474"/>
                    </a:cubicBezTo>
                    <a:cubicBezTo>
                      <a:pt x="14127" y="583381"/>
                      <a:pt x="38640" y="595428"/>
                      <a:pt x="56356" y="609600"/>
                    </a:cubicBezTo>
                    <a:cubicBezTo>
                      <a:pt x="127011" y="666124"/>
                      <a:pt x="66332" y="622175"/>
                      <a:pt x="128545" y="657726"/>
                    </a:cubicBezTo>
                    <a:cubicBezTo>
                      <a:pt x="136915" y="662509"/>
                      <a:pt x="143986" y="669458"/>
                      <a:pt x="152608" y="673769"/>
                    </a:cubicBezTo>
                    <a:cubicBezTo>
                      <a:pt x="160170" y="677550"/>
                      <a:pt x="169109" y="678009"/>
                      <a:pt x="176671" y="681790"/>
                    </a:cubicBezTo>
                    <a:cubicBezTo>
                      <a:pt x="185779" y="686344"/>
                      <a:pt x="229187" y="718263"/>
                      <a:pt x="232819" y="721895"/>
                    </a:cubicBezTo>
                    <a:cubicBezTo>
                      <a:pt x="242272" y="731348"/>
                      <a:pt x="247429" y="744526"/>
                      <a:pt x="256882" y="753979"/>
                    </a:cubicBezTo>
                    <a:cubicBezTo>
                      <a:pt x="263699" y="760796"/>
                      <a:pt x="274128" y="763204"/>
                      <a:pt x="280945" y="770021"/>
                    </a:cubicBezTo>
                    <a:cubicBezTo>
                      <a:pt x="340643" y="829719"/>
                      <a:pt x="272359" y="780338"/>
                      <a:pt x="329071" y="818148"/>
                    </a:cubicBezTo>
                    <a:cubicBezTo>
                      <a:pt x="334418" y="826169"/>
                      <a:pt x="339329" y="834499"/>
                      <a:pt x="345113" y="842211"/>
                    </a:cubicBezTo>
                    <a:cubicBezTo>
                      <a:pt x="374486" y="881374"/>
                      <a:pt x="411416" y="918667"/>
                      <a:pt x="433345" y="962526"/>
                    </a:cubicBezTo>
                    <a:cubicBezTo>
                      <a:pt x="455365" y="1006568"/>
                      <a:pt x="442213" y="985045"/>
                      <a:pt x="473450" y="1026695"/>
                    </a:cubicBezTo>
                    <a:cubicBezTo>
                      <a:pt x="487568" y="1069050"/>
                      <a:pt x="476780" y="1043721"/>
                      <a:pt x="513556" y="1098884"/>
                    </a:cubicBezTo>
                    <a:cubicBezTo>
                      <a:pt x="527168" y="1119302"/>
                      <a:pt x="529353" y="1129267"/>
                      <a:pt x="553661" y="1138990"/>
                    </a:cubicBezTo>
                    <a:cubicBezTo>
                      <a:pt x="558626" y="1140976"/>
                      <a:pt x="564356" y="1138990"/>
                      <a:pt x="569703" y="113899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90" name="Freihandform: Form 389">
                <a:extLst>
                  <a:ext uri="{FF2B5EF4-FFF2-40B4-BE49-F238E27FC236}">
                    <a16:creationId xmlns:a16="http://schemas.microsoft.com/office/drawing/2014/main" id="{AFAEEAC1-F6A3-4E60-A003-AA78F5B27B02}"/>
                  </a:ext>
                </a:extLst>
              </p:cNvPr>
              <p:cNvSpPr/>
              <p:nvPr/>
            </p:nvSpPr>
            <p:spPr>
              <a:xfrm>
                <a:off x="2807368" y="3617495"/>
                <a:ext cx="360948" cy="467687"/>
              </a:xfrm>
              <a:custGeom>
                <a:avLst/>
                <a:gdLst>
                  <a:gd name="connsiteX0" fmla="*/ 248653 w 360948"/>
                  <a:gd name="connsiteY0" fmla="*/ 0 h 467687"/>
                  <a:gd name="connsiteX1" fmla="*/ 208548 w 360948"/>
                  <a:gd name="connsiteY1" fmla="*/ 16042 h 467687"/>
                  <a:gd name="connsiteX2" fmla="*/ 160421 w 360948"/>
                  <a:gd name="connsiteY2" fmla="*/ 56147 h 467687"/>
                  <a:gd name="connsiteX3" fmla="*/ 112295 w 360948"/>
                  <a:gd name="connsiteY3" fmla="*/ 96252 h 467687"/>
                  <a:gd name="connsiteX4" fmla="*/ 80211 w 360948"/>
                  <a:gd name="connsiteY4" fmla="*/ 144379 h 467687"/>
                  <a:gd name="connsiteX5" fmla="*/ 72190 w 360948"/>
                  <a:gd name="connsiteY5" fmla="*/ 168442 h 467687"/>
                  <a:gd name="connsiteX6" fmla="*/ 32085 w 360948"/>
                  <a:gd name="connsiteY6" fmla="*/ 208547 h 467687"/>
                  <a:gd name="connsiteX7" fmla="*/ 0 w 360948"/>
                  <a:gd name="connsiteY7" fmla="*/ 280737 h 467687"/>
                  <a:gd name="connsiteX8" fmla="*/ 24064 w 360948"/>
                  <a:gd name="connsiteY8" fmla="*/ 376989 h 467687"/>
                  <a:gd name="connsiteX9" fmla="*/ 48127 w 360948"/>
                  <a:gd name="connsiteY9" fmla="*/ 393031 h 467687"/>
                  <a:gd name="connsiteX10" fmla="*/ 88232 w 360948"/>
                  <a:gd name="connsiteY10" fmla="*/ 425116 h 467687"/>
                  <a:gd name="connsiteX11" fmla="*/ 112295 w 360948"/>
                  <a:gd name="connsiteY11" fmla="*/ 449179 h 467687"/>
                  <a:gd name="connsiteX12" fmla="*/ 144379 w 360948"/>
                  <a:gd name="connsiteY12" fmla="*/ 457200 h 467687"/>
                  <a:gd name="connsiteX13" fmla="*/ 360948 w 360948"/>
                  <a:gd name="connsiteY13" fmla="*/ 465221 h 467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0948" h="467687">
                    <a:moveTo>
                      <a:pt x="248653" y="0"/>
                    </a:moveTo>
                    <a:cubicBezTo>
                      <a:pt x="235285" y="5347"/>
                      <a:pt x="221426" y="9603"/>
                      <a:pt x="208548" y="16042"/>
                    </a:cubicBezTo>
                    <a:cubicBezTo>
                      <a:pt x="178678" y="30977"/>
                      <a:pt x="187029" y="33974"/>
                      <a:pt x="160421" y="56147"/>
                    </a:cubicBezTo>
                    <a:cubicBezTo>
                      <a:pt x="93425" y="111976"/>
                      <a:pt x="182587" y="25960"/>
                      <a:pt x="112295" y="96252"/>
                    </a:cubicBezTo>
                    <a:cubicBezTo>
                      <a:pt x="93223" y="153469"/>
                      <a:pt x="120266" y="84297"/>
                      <a:pt x="80211" y="144379"/>
                    </a:cubicBezTo>
                    <a:cubicBezTo>
                      <a:pt x="75521" y="151414"/>
                      <a:pt x="75971" y="160880"/>
                      <a:pt x="72190" y="168442"/>
                    </a:cubicBezTo>
                    <a:cubicBezTo>
                      <a:pt x="58822" y="195179"/>
                      <a:pt x="56148" y="192505"/>
                      <a:pt x="32085" y="208547"/>
                    </a:cubicBezTo>
                    <a:cubicBezTo>
                      <a:pt x="12994" y="265819"/>
                      <a:pt x="25423" y="242603"/>
                      <a:pt x="0" y="280737"/>
                    </a:cubicBezTo>
                    <a:cubicBezTo>
                      <a:pt x="6067" y="341410"/>
                      <a:pt x="-10218" y="349564"/>
                      <a:pt x="24064" y="376989"/>
                    </a:cubicBezTo>
                    <a:cubicBezTo>
                      <a:pt x="31592" y="383011"/>
                      <a:pt x="40106" y="387684"/>
                      <a:pt x="48127" y="393031"/>
                    </a:cubicBezTo>
                    <a:cubicBezTo>
                      <a:pt x="84004" y="446846"/>
                      <a:pt x="41741" y="394121"/>
                      <a:pt x="88232" y="425116"/>
                    </a:cubicBezTo>
                    <a:cubicBezTo>
                      <a:pt x="97670" y="431408"/>
                      <a:pt x="102446" y="443551"/>
                      <a:pt x="112295" y="449179"/>
                    </a:cubicBezTo>
                    <a:cubicBezTo>
                      <a:pt x="121866" y="454648"/>
                      <a:pt x="133569" y="455038"/>
                      <a:pt x="144379" y="457200"/>
                    </a:cubicBezTo>
                    <a:cubicBezTo>
                      <a:pt x="230637" y="474451"/>
                      <a:pt x="235804" y="465221"/>
                      <a:pt x="360948" y="465221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91" name="Freihandform: Form 390">
                <a:extLst>
                  <a:ext uri="{FF2B5EF4-FFF2-40B4-BE49-F238E27FC236}">
                    <a16:creationId xmlns:a16="http://schemas.microsoft.com/office/drawing/2014/main" id="{40A92898-B435-4183-8F85-EB949CAABF86}"/>
                  </a:ext>
                </a:extLst>
              </p:cNvPr>
              <p:cNvSpPr/>
              <p:nvPr/>
            </p:nvSpPr>
            <p:spPr>
              <a:xfrm>
                <a:off x="4090737" y="3561347"/>
                <a:ext cx="1107981" cy="898358"/>
              </a:xfrm>
              <a:custGeom>
                <a:avLst/>
                <a:gdLst>
                  <a:gd name="connsiteX0" fmla="*/ 0 w 1107981"/>
                  <a:gd name="connsiteY0" fmla="*/ 96253 h 898358"/>
                  <a:gd name="connsiteX1" fmla="*/ 40105 w 1107981"/>
                  <a:gd name="connsiteY1" fmla="*/ 88232 h 898358"/>
                  <a:gd name="connsiteX2" fmla="*/ 64168 w 1107981"/>
                  <a:gd name="connsiteY2" fmla="*/ 96253 h 898358"/>
                  <a:gd name="connsiteX3" fmla="*/ 104274 w 1107981"/>
                  <a:gd name="connsiteY3" fmla="*/ 104274 h 898358"/>
                  <a:gd name="connsiteX4" fmla="*/ 152400 w 1107981"/>
                  <a:gd name="connsiteY4" fmla="*/ 120316 h 898358"/>
                  <a:gd name="connsiteX5" fmla="*/ 176463 w 1107981"/>
                  <a:gd name="connsiteY5" fmla="*/ 128337 h 898358"/>
                  <a:gd name="connsiteX6" fmla="*/ 320842 w 1107981"/>
                  <a:gd name="connsiteY6" fmla="*/ 120316 h 898358"/>
                  <a:gd name="connsiteX7" fmla="*/ 344905 w 1107981"/>
                  <a:gd name="connsiteY7" fmla="*/ 104274 h 898358"/>
                  <a:gd name="connsiteX8" fmla="*/ 393031 w 1107981"/>
                  <a:gd name="connsiteY8" fmla="*/ 88232 h 898358"/>
                  <a:gd name="connsiteX9" fmla="*/ 417095 w 1107981"/>
                  <a:gd name="connsiteY9" fmla="*/ 80211 h 898358"/>
                  <a:gd name="connsiteX10" fmla="*/ 441158 w 1107981"/>
                  <a:gd name="connsiteY10" fmla="*/ 64169 h 898358"/>
                  <a:gd name="connsiteX11" fmla="*/ 521368 w 1107981"/>
                  <a:gd name="connsiteY11" fmla="*/ 40106 h 898358"/>
                  <a:gd name="connsiteX12" fmla="*/ 577516 w 1107981"/>
                  <a:gd name="connsiteY12" fmla="*/ 24064 h 898358"/>
                  <a:gd name="connsiteX13" fmla="*/ 617621 w 1107981"/>
                  <a:gd name="connsiteY13" fmla="*/ 16042 h 898358"/>
                  <a:gd name="connsiteX14" fmla="*/ 641684 w 1107981"/>
                  <a:gd name="connsiteY14" fmla="*/ 8021 h 898358"/>
                  <a:gd name="connsiteX15" fmla="*/ 681789 w 1107981"/>
                  <a:gd name="connsiteY15" fmla="*/ 0 h 898358"/>
                  <a:gd name="connsiteX16" fmla="*/ 818147 w 1107981"/>
                  <a:gd name="connsiteY16" fmla="*/ 8021 h 898358"/>
                  <a:gd name="connsiteX17" fmla="*/ 858252 w 1107981"/>
                  <a:gd name="connsiteY17" fmla="*/ 32085 h 898358"/>
                  <a:gd name="connsiteX18" fmla="*/ 890337 w 1107981"/>
                  <a:gd name="connsiteY18" fmla="*/ 40106 h 898358"/>
                  <a:gd name="connsiteX19" fmla="*/ 914400 w 1107981"/>
                  <a:gd name="connsiteY19" fmla="*/ 48127 h 898358"/>
                  <a:gd name="connsiteX20" fmla="*/ 962526 w 1107981"/>
                  <a:gd name="connsiteY20" fmla="*/ 120316 h 898358"/>
                  <a:gd name="connsiteX21" fmla="*/ 978568 w 1107981"/>
                  <a:gd name="connsiteY21" fmla="*/ 144379 h 898358"/>
                  <a:gd name="connsiteX22" fmla="*/ 994610 w 1107981"/>
                  <a:gd name="connsiteY22" fmla="*/ 168442 h 898358"/>
                  <a:gd name="connsiteX23" fmla="*/ 1010652 w 1107981"/>
                  <a:gd name="connsiteY23" fmla="*/ 248653 h 898358"/>
                  <a:gd name="connsiteX24" fmla="*/ 1042737 w 1107981"/>
                  <a:gd name="connsiteY24" fmla="*/ 296779 h 898358"/>
                  <a:gd name="connsiteX25" fmla="*/ 1066800 w 1107981"/>
                  <a:gd name="connsiteY25" fmla="*/ 336885 h 898358"/>
                  <a:gd name="connsiteX26" fmla="*/ 1074821 w 1107981"/>
                  <a:gd name="connsiteY26" fmla="*/ 376990 h 898358"/>
                  <a:gd name="connsiteX27" fmla="*/ 1090863 w 1107981"/>
                  <a:gd name="connsiteY27" fmla="*/ 425116 h 898358"/>
                  <a:gd name="connsiteX28" fmla="*/ 1106905 w 1107981"/>
                  <a:gd name="connsiteY28" fmla="*/ 537411 h 898358"/>
                  <a:gd name="connsiteX29" fmla="*/ 1082842 w 1107981"/>
                  <a:gd name="connsiteY29" fmla="*/ 657727 h 898358"/>
                  <a:gd name="connsiteX30" fmla="*/ 1026695 w 1107981"/>
                  <a:gd name="connsiteY30" fmla="*/ 729916 h 898358"/>
                  <a:gd name="connsiteX31" fmla="*/ 994610 w 1107981"/>
                  <a:gd name="connsiteY31" fmla="*/ 762000 h 898358"/>
                  <a:gd name="connsiteX32" fmla="*/ 978568 w 1107981"/>
                  <a:gd name="connsiteY32" fmla="*/ 786064 h 898358"/>
                  <a:gd name="connsiteX33" fmla="*/ 930442 w 1107981"/>
                  <a:gd name="connsiteY33" fmla="*/ 826169 h 898358"/>
                  <a:gd name="connsiteX34" fmla="*/ 906379 w 1107981"/>
                  <a:gd name="connsiteY34" fmla="*/ 850232 h 898358"/>
                  <a:gd name="connsiteX35" fmla="*/ 858252 w 1107981"/>
                  <a:gd name="connsiteY35" fmla="*/ 866274 h 898358"/>
                  <a:gd name="connsiteX36" fmla="*/ 834189 w 1107981"/>
                  <a:gd name="connsiteY36" fmla="*/ 874295 h 898358"/>
                  <a:gd name="connsiteX37" fmla="*/ 609600 w 1107981"/>
                  <a:gd name="connsiteY37" fmla="*/ 890337 h 898358"/>
                  <a:gd name="connsiteX38" fmla="*/ 585537 w 1107981"/>
                  <a:gd name="connsiteY38" fmla="*/ 898358 h 898358"/>
                  <a:gd name="connsiteX39" fmla="*/ 529389 w 1107981"/>
                  <a:gd name="connsiteY39" fmla="*/ 890337 h 898358"/>
                  <a:gd name="connsiteX40" fmla="*/ 505326 w 1107981"/>
                  <a:gd name="connsiteY40" fmla="*/ 874295 h 898358"/>
                  <a:gd name="connsiteX41" fmla="*/ 465221 w 1107981"/>
                  <a:gd name="connsiteY41" fmla="*/ 826169 h 898358"/>
                  <a:gd name="connsiteX42" fmla="*/ 457200 w 1107981"/>
                  <a:gd name="connsiteY42" fmla="*/ 802106 h 898358"/>
                  <a:gd name="connsiteX43" fmla="*/ 449179 w 1107981"/>
                  <a:gd name="connsiteY43" fmla="*/ 753979 h 898358"/>
                  <a:gd name="connsiteX44" fmla="*/ 433137 w 1107981"/>
                  <a:gd name="connsiteY44" fmla="*/ 729916 h 898358"/>
                  <a:gd name="connsiteX45" fmla="*/ 368968 w 1107981"/>
                  <a:gd name="connsiteY45" fmla="*/ 673769 h 898358"/>
                  <a:gd name="connsiteX46" fmla="*/ 344905 w 1107981"/>
                  <a:gd name="connsiteY46" fmla="*/ 617621 h 898358"/>
                  <a:gd name="connsiteX47" fmla="*/ 320842 w 1107981"/>
                  <a:gd name="connsiteY47" fmla="*/ 609600 h 898358"/>
                  <a:gd name="connsiteX48" fmla="*/ 296779 w 1107981"/>
                  <a:gd name="connsiteY48" fmla="*/ 593558 h 898358"/>
                  <a:gd name="connsiteX49" fmla="*/ 192505 w 1107981"/>
                  <a:gd name="connsiteY49" fmla="*/ 569495 h 898358"/>
                  <a:gd name="connsiteX50" fmla="*/ 72189 w 1107981"/>
                  <a:gd name="connsiteY50" fmla="*/ 569495 h 898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07981" h="898358">
                    <a:moveTo>
                      <a:pt x="0" y="96253"/>
                    </a:moveTo>
                    <a:cubicBezTo>
                      <a:pt x="13368" y="93579"/>
                      <a:pt x="26472" y="88232"/>
                      <a:pt x="40105" y="88232"/>
                    </a:cubicBezTo>
                    <a:cubicBezTo>
                      <a:pt x="48560" y="88232"/>
                      <a:pt x="55966" y="94202"/>
                      <a:pt x="64168" y="96253"/>
                    </a:cubicBezTo>
                    <a:cubicBezTo>
                      <a:pt x="77394" y="99560"/>
                      <a:pt x="91121" y="100687"/>
                      <a:pt x="104274" y="104274"/>
                    </a:cubicBezTo>
                    <a:cubicBezTo>
                      <a:pt x="120588" y="108723"/>
                      <a:pt x="136358" y="114969"/>
                      <a:pt x="152400" y="120316"/>
                    </a:cubicBezTo>
                    <a:lnTo>
                      <a:pt x="176463" y="128337"/>
                    </a:lnTo>
                    <a:cubicBezTo>
                      <a:pt x="224589" y="125663"/>
                      <a:pt x="273126" y="127133"/>
                      <a:pt x="320842" y="120316"/>
                    </a:cubicBezTo>
                    <a:cubicBezTo>
                      <a:pt x="330385" y="118953"/>
                      <a:pt x="336096" y="108189"/>
                      <a:pt x="344905" y="104274"/>
                    </a:cubicBezTo>
                    <a:cubicBezTo>
                      <a:pt x="360357" y="97406"/>
                      <a:pt x="376989" y="93579"/>
                      <a:pt x="393031" y="88232"/>
                    </a:cubicBezTo>
                    <a:lnTo>
                      <a:pt x="417095" y="80211"/>
                    </a:lnTo>
                    <a:cubicBezTo>
                      <a:pt x="425116" y="74864"/>
                      <a:pt x="432349" y="68084"/>
                      <a:pt x="441158" y="64169"/>
                    </a:cubicBezTo>
                    <a:cubicBezTo>
                      <a:pt x="475468" y="48920"/>
                      <a:pt x="488704" y="49439"/>
                      <a:pt x="521368" y="40106"/>
                    </a:cubicBezTo>
                    <a:cubicBezTo>
                      <a:pt x="568274" y="26704"/>
                      <a:pt x="521081" y="36606"/>
                      <a:pt x="577516" y="24064"/>
                    </a:cubicBezTo>
                    <a:cubicBezTo>
                      <a:pt x="590824" y="21106"/>
                      <a:pt x="604395" y="19349"/>
                      <a:pt x="617621" y="16042"/>
                    </a:cubicBezTo>
                    <a:cubicBezTo>
                      <a:pt x="625823" y="13991"/>
                      <a:pt x="633482" y="10072"/>
                      <a:pt x="641684" y="8021"/>
                    </a:cubicBezTo>
                    <a:cubicBezTo>
                      <a:pt x="654910" y="4714"/>
                      <a:pt x="668421" y="2674"/>
                      <a:pt x="681789" y="0"/>
                    </a:cubicBezTo>
                    <a:cubicBezTo>
                      <a:pt x="727242" y="2674"/>
                      <a:pt x="772842" y="3491"/>
                      <a:pt x="818147" y="8021"/>
                    </a:cubicBezTo>
                    <a:cubicBezTo>
                      <a:pt x="861939" y="12400"/>
                      <a:pt x="825002" y="15460"/>
                      <a:pt x="858252" y="32085"/>
                    </a:cubicBezTo>
                    <a:cubicBezTo>
                      <a:pt x="868112" y="37015"/>
                      <a:pt x="879737" y="37077"/>
                      <a:pt x="890337" y="40106"/>
                    </a:cubicBezTo>
                    <a:cubicBezTo>
                      <a:pt x="898467" y="42429"/>
                      <a:pt x="906379" y="45453"/>
                      <a:pt x="914400" y="48127"/>
                    </a:cubicBezTo>
                    <a:lnTo>
                      <a:pt x="962526" y="120316"/>
                    </a:lnTo>
                    <a:lnTo>
                      <a:pt x="978568" y="144379"/>
                    </a:lnTo>
                    <a:lnTo>
                      <a:pt x="994610" y="168442"/>
                    </a:lnTo>
                    <a:cubicBezTo>
                      <a:pt x="996603" y="182390"/>
                      <a:pt x="999883" y="229269"/>
                      <a:pt x="1010652" y="248653"/>
                    </a:cubicBezTo>
                    <a:cubicBezTo>
                      <a:pt x="1020016" y="265507"/>
                      <a:pt x="1036640" y="278488"/>
                      <a:pt x="1042737" y="296779"/>
                    </a:cubicBezTo>
                    <a:cubicBezTo>
                      <a:pt x="1053149" y="328016"/>
                      <a:pt x="1044780" y="314863"/>
                      <a:pt x="1066800" y="336885"/>
                    </a:cubicBezTo>
                    <a:cubicBezTo>
                      <a:pt x="1069474" y="350253"/>
                      <a:pt x="1071234" y="363837"/>
                      <a:pt x="1074821" y="376990"/>
                    </a:cubicBezTo>
                    <a:cubicBezTo>
                      <a:pt x="1079270" y="393304"/>
                      <a:pt x="1090863" y="425116"/>
                      <a:pt x="1090863" y="425116"/>
                    </a:cubicBezTo>
                    <a:cubicBezTo>
                      <a:pt x="1096210" y="462548"/>
                      <a:pt x="1112252" y="499979"/>
                      <a:pt x="1106905" y="537411"/>
                    </a:cubicBezTo>
                    <a:cubicBezTo>
                      <a:pt x="1103806" y="559105"/>
                      <a:pt x="1094093" y="640851"/>
                      <a:pt x="1082842" y="657727"/>
                    </a:cubicBezTo>
                    <a:cubicBezTo>
                      <a:pt x="1044466" y="715291"/>
                      <a:pt x="1064391" y="692220"/>
                      <a:pt x="1026695" y="729916"/>
                    </a:cubicBezTo>
                    <a:cubicBezTo>
                      <a:pt x="1009194" y="782418"/>
                      <a:pt x="1033501" y="730887"/>
                      <a:pt x="994610" y="762000"/>
                    </a:cubicBezTo>
                    <a:cubicBezTo>
                      <a:pt x="987082" y="768022"/>
                      <a:pt x="984740" y="778658"/>
                      <a:pt x="978568" y="786064"/>
                    </a:cubicBezTo>
                    <a:cubicBezTo>
                      <a:pt x="946615" y="824408"/>
                      <a:pt x="964855" y="797491"/>
                      <a:pt x="930442" y="826169"/>
                    </a:cubicBezTo>
                    <a:cubicBezTo>
                      <a:pt x="921728" y="833431"/>
                      <a:pt x="916295" y="844723"/>
                      <a:pt x="906379" y="850232"/>
                    </a:cubicBezTo>
                    <a:cubicBezTo>
                      <a:pt x="891597" y="858444"/>
                      <a:pt x="874294" y="860927"/>
                      <a:pt x="858252" y="866274"/>
                    </a:cubicBezTo>
                    <a:cubicBezTo>
                      <a:pt x="850231" y="868948"/>
                      <a:pt x="842480" y="872637"/>
                      <a:pt x="834189" y="874295"/>
                    </a:cubicBezTo>
                    <a:cubicBezTo>
                      <a:pt x="733727" y="894387"/>
                      <a:pt x="807704" y="881724"/>
                      <a:pt x="609600" y="890337"/>
                    </a:cubicBezTo>
                    <a:cubicBezTo>
                      <a:pt x="601579" y="893011"/>
                      <a:pt x="593992" y="898358"/>
                      <a:pt x="585537" y="898358"/>
                    </a:cubicBezTo>
                    <a:cubicBezTo>
                      <a:pt x="566631" y="898358"/>
                      <a:pt x="547498" y="895770"/>
                      <a:pt x="529389" y="890337"/>
                    </a:cubicBezTo>
                    <a:cubicBezTo>
                      <a:pt x="520156" y="887567"/>
                      <a:pt x="512732" y="880466"/>
                      <a:pt x="505326" y="874295"/>
                    </a:cubicBezTo>
                    <a:cubicBezTo>
                      <a:pt x="490121" y="861624"/>
                      <a:pt x="474234" y="844196"/>
                      <a:pt x="465221" y="826169"/>
                    </a:cubicBezTo>
                    <a:cubicBezTo>
                      <a:pt x="461440" y="818607"/>
                      <a:pt x="459874" y="810127"/>
                      <a:pt x="457200" y="802106"/>
                    </a:cubicBezTo>
                    <a:cubicBezTo>
                      <a:pt x="454526" y="786064"/>
                      <a:pt x="454322" y="769408"/>
                      <a:pt x="449179" y="753979"/>
                    </a:cubicBezTo>
                    <a:cubicBezTo>
                      <a:pt x="446131" y="744834"/>
                      <a:pt x="439485" y="737171"/>
                      <a:pt x="433137" y="729916"/>
                    </a:cubicBezTo>
                    <a:cubicBezTo>
                      <a:pt x="400292" y="692380"/>
                      <a:pt x="401583" y="695513"/>
                      <a:pt x="368968" y="673769"/>
                    </a:cubicBezTo>
                    <a:cubicBezTo>
                      <a:pt x="364152" y="654503"/>
                      <a:pt x="362215" y="631469"/>
                      <a:pt x="344905" y="617621"/>
                    </a:cubicBezTo>
                    <a:cubicBezTo>
                      <a:pt x="338303" y="612339"/>
                      <a:pt x="328404" y="613381"/>
                      <a:pt x="320842" y="609600"/>
                    </a:cubicBezTo>
                    <a:cubicBezTo>
                      <a:pt x="312220" y="605289"/>
                      <a:pt x="305839" y="596852"/>
                      <a:pt x="296779" y="593558"/>
                    </a:cubicBezTo>
                    <a:cubicBezTo>
                      <a:pt x="295168" y="592972"/>
                      <a:pt x="207369" y="570238"/>
                      <a:pt x="192505" y="569495"/>
                    </a:cubicBezTo>
                    <a:cubicBezTo>
                      <a:pt x="152450" y="567492"/>
                      <a:pt x="112294" y="569495"/>
                      <a:pt x="72189" y="56949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92" name="Freihandform: Form 391">
                <a:extLst>
                  <a:ext uri="{FF2B5EF4-FFF2-40B4-BE49-F238E27FC236}">
                    <a16:creationId xmlns:a16="http://schemas.microsoft.com/office/drawing/2014/main" id="{1CE4E3E3-1E61-42B3-830F-647A6817EE54}"/>
                  </a:ext>
                </a:extLst>
              </p:cNvPr>
              <p:cNvSpPr/>
              <p:nvPr/>
            </p:nvSpPr>
            <p:spPr>
              <a:xfrm>
                <a:off x="4515698" y="3858126"/>
                <a:ext cx="628018" cy="505327"/>
              </a:xfrm>
              <a:custGeom>
                <a:avLst/>
                <a:gdLst>
                  <a:gd name="connsiteX0" fmla="*/ 120470 w 628018"/>
                  <a:gd name="connsiteY0" fmla="*/ 505327 h 505327"/>
                  <a:gd name="connsiteX1" fmla="*/ 72344 w 628018"/>
                  <a:gd name="connsiteY1" fmla="*/ 497306 h 505327"/>
                  <a:gd name="connsiteX2" fmla="*/ 64323 w 628018"/>
                  <a:gd name="connsiteY2" fmla="*/ 465221 h 505327"/>
                  <a:gd name="connsiteX3" fmla="*/ 56302 w 628018"/>
                  <a:gd name="connsiteY3" fmla="*/ 441158 h 505327"/>
                  <a:gd name="connsiteX4" fmla="*/ 72344 w 628018"/>
                  <a:gd name="connsiteY4" fmla="*/ 360948 h 505327"/>
                  <a:gd name="connsiteX5" fmla="*/ 88386 w 628018"/>
                  <a:gd name="connsiteY5" fmla="*/ 336885 h 505327"/>
                  <a:gd name="connsiteX6" fmla="*/ 80365 w 628018"/>
                  <a:gd name="connsiteY6" fmla="*/ 280737 h 505327"/>
                  <a:gd name="connsiteX7" fmla="*/ 40260 w 628018"/>
                  <a:gd name="connsiteY7" fmla="*/ 232611 h 505327"/>
                  <a:gd name="connsiteX8" fmla="*/ 16197 w 628018"/>
                  <a:gd name="connsiteY8" fmla="*/ 224590 h 505327"/>
                  <a:gd name="connsiteX9" fmla="*/ 155 w 628018"/>
                  <a:gd name="connsiteY9" fmla="*/ 176463 h 505327"/>
                  <a:gd name="connsiteX10" fmla="*/ 8176 w 628018"/>
                  <a:gd name="connsiteY10" fmla="*/ 96253 h 505327"/>
                  <a:gd name="connsiteX11" fmla="*/ 48281 w 628018"/>
                  <a:gd name="connsiteY11" fmla="*/ 24063 h 505327"/>
                  <a:gd name="connsiteX12" fmla="*/ 72344 w 628018"/>
                  <a:gd name="connsiteY12" fmla="*/ 8021 h 505327"/>
                  <a:gd name="connsiteX13" fmla="*/ 96407 w 628018"/>
                  <a:gd name="connsiteY13" fmla="*/ 0 h 505327"/>
                  <a:gd name="connsiteX14" fmla="*/ 232765 w 628018"/>
                  <a:gd name="connsiteY14" fmla="*/ 8021 h 505327"/>
                  <a:gd name="connsiteX15" fmla="*/ 280891 w 628018"/>
                  <a:gd name="connsiteY15" fmla="*/ 24063 h 505327"/>
                  <a:gd name="connsiteX16" fmla="*/ 369123 w 628018"/>
                  <a:gd name="connsiteY16" fmla="*/ 56148 h 505327"/>
                  <a:gd name="connsiteX17" fmla="*/ 417249 w 628018"/>
                  <a:gd name="connsiteY17" fmla="*/ 72190 h 505327"/>
                  <a:gd name="connsiteX18" fmla="*/ 441313 w 628018"/>
                  <a:gd name="connsiteY18" fmla="*/ 80211 h 505327"/>
                  <a:gd name="connsiteX19" fmla="*/ 473397 w 628018"/>
                  <a:gd name="connsiteY19" fmla="*/ 96253 h 505327"/>
                  <a:gd name="connsiteX20" fmla="*/ 497460 w 628018"/>
                  <a:gd name="connsiteY20" fmla="*/ 104274 h 505327"/>
                  <a:gd name="connsiteX21" fmla="*/ 577670 w 628018"/>
                  <a:gd name="connsiteY21" fmla="*/ 136358 h 505327"/>
                  <a:gd name="connsiteX22" fmla="*/ 601734 w 628018"/>
                  <a:gd name="connsiteY22" fmla="*/ 144379 h 505327"/>
                  <a:gd name="connsiteX23" fmla="*/ 617776 w 628018"/>
                  <a:gd name="connsiteY23" fmla="*/ 168442 h 505327"/>
                  <a:gd name="connsiteX24" fmla="*/ 617776 w 628018"/>
                  <a:gd name="connsiteY24" fmla="*/ 280737 h 505327"/>
                  <a:gd name="connsiteX25" fmla="*/ 593713 w 628018"/>
                  <a:gd name="connsiteY25" fmla="*/ 304800 h 505327"/>
                  <a:gd name="connsiteX26" fmla="*/ 545586 w 628018"/>
                  <a:gd name="connsiteY26" fmla="*/ 320842 h 505327"/>
                  <a:gd name="connsiteX27" fmla="*/ 521523 w 628018"/>
                  <a:gd name="connsiteY27" fmla="*/ 336885 h 505327"/>
                  <a:gd name="connsiteX28" fmla="*/ 473397 w 628018"/>
                  <a:gd name="connsiteY28" fmla="*/ 352927 h 505327"/>
                  <a:gd name="connsiteX29" fmla="*/ 417249 w 628018"/>
                  <a:gd name="connsiteY29" fmla="*/ 376990 h 505327"/>
                  <a:gd name="connsiteX30" fmla="*/ 256828 w 628018"/>
                  <a:gd name="connsiteY30" fmla="*/ 368969 h 505327"/>
                  <a:gd name="connsiteX31" fmla="*/ 200681 w 628018"/>
                  <a:gd name="connsiteY31" fmla="*/ 352927 h 505327"/>
                  <a:gd name="connsiteX32" fmla="*/ 184639 w 628018"/>
                  <a:gd name="connsiteY32" fmla="*/ 344906 h 50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28018" h="505327">
                    <a:moveTo>
                      <a:pt x="120470" y="505327"/>
                    </a:moveTo>
                    <a:cubicBezTo>
                      <a:pt x="104428" y="502653"/>
                      <a:pt x="85578" y="506759"/>
                      <a:pt x="72344" y="497306"/>
                    </a:cubicBezTo>
                    <a:cubicBezTo>
                      <a:pt x="63373" y="490898"/>
                      <a:pt x="67352" y="475821"/>
                      <a:pt x="64323" y="465221"/>
                    </a:cubicBezTo>
                    <a:cubicBezTo>
                      <a:pt x="62000" y="457091"/>
                      <a:pt x="58976" y="449179"/>
                      <a:pt x="56302" y="441158"/>
                    </a:cubicBezTo>
                    <a:cubicBezTo>
                      <a:pt x="59258" y="420466"/>
                      <a:pt x="61144" y="383347"/>
                      <a:pt x="72344" y="360948"/>
                    </a:cubicBezTo>
                    <a:cubicBezTo>
                      <a:pt x="76655" y="352326"/>
                      <a:pt x="83039" y="344906"/>
                      <a:pt x="88386" y="336885"/>
                    </a:cubicBezTo>
                    <a:cubicBezTo>
                      <a:pt x="85712" y="318169"/>
                      <a:pt x="85798" y="298846"/>
                      <a:pt x="80365" y="280737"/>
                    </a:cubicBezTo>
                    <a:cubicBezTo>
                      <a:pt x="76666" y="268407"/>
                      <a:pt x="49212" y="238579"/>
                      <a:pt x="40260" y="232611"/>
                    </a:cubicBezTo>
                    <a:cubicBezTo>
                      <a:pt x="33225" y="227921"/>
                      <a:pt x="24218" y="227264"/>
                      <a:pt x="16197" y="224590"/>
                    </a:cubicBezTo>
                    <a:cubicBezTo>
                      <a:pt x="10850" y="208548"/>
                      <a:pt x="-1528" y="193289"/>
                      <a:pt x="155" y="176463"/>
                    </a:cubicBezTo>
                    <a:cubicBezTo>
                      <a:pt x="2829" y="149726"/>
                      <a:pt x="3224" y="122663"/>
                      <a:pt x="8176" y="96253"/>
                    </a:cubicBezTo>
                    <a:cubicBezTo>
                      <a:pt x="15638" y="56455"/>
                      <a:pt x="20423" y="47278"/>
                      <a:pt x="48281" y="24063"/>
                    </a:cubicBezTo>
                    <a:cubicBezTo>
                      <a:pt x="55687" y="17892"/>
                      <a:pt x="63722" y="12332"/>
                      <a:pt x="72344" y="8021"/>
                    </a:cubicBezTo>
                    <a:cubicBezTo>
                      <a:pt x="79906" y="4240"/>
                      <a:pt x="88386" y="2674"/>
                      <a:pt x="96407" y="0"/>
                    </a:cubicBezTo>
                    <a:cubicBezTo>
                      <a:pt x="141860" y="2674"/>
                      <a:pt x="187616" y="2132"/>
                      <a:pt x="232765" y="8021"/>
                    </a:cubicBezTo>
                    <a:cubicBezTo>
                      <a:pt x="249533" y="10208"/>
                      <a:pt x="280891" y="24063"/>
                      <a:pt x="280891" y="24063"/>
                    </a:cubicBezTo>
                    <a:cubicBezTo>
                      <a:pt x="331336" y="57694"/>
                      <a:pt x="277223" y="25515"/>
                      <a:pt x="369123" y="56148"/>
                    </a:cubicBezTo>
                    <a:lnTo>
                      <a:pt x="417249" y="72190"/>
                    </a:lnTo>
                    <a:cubicBezTo>
                      <a:pt x="425270" y="74864"/>
                      <a:pt x="433750" y="76430"/>
                      <a:pt x="441313" y="80211"/>
                    </a:cubicBezTo>
                    <a:cubicBezTo>
                      <a:pt x="452008" y="85558"/>
                      <a:pt x="462407" y="91543"/>
                      <a:pt x="473397" y="96253"/>
                    </a:cubicBezTo>
                    <a:cubicBezTo>
                      <a:pt x="481168" y="99584"/>
                      <a:pt x="489689" y="100943"/>
                      <a:pt x="497460" y="104274"/>
                    </a:cubicBezTo>
                    <a:cubicBezTo>
                      <a:pt x="580071" y="139679"/>
                      <a:pt x="468134" y="99846"/>
                      <a:pt x="577670" y="136358"/>
                    </a:cubicBezTo>
                    <a:lnTo>
                      <a:pt x="601734" y="144379"/>
                    </a:lnTo>
                    <a:cubicBezTo>
                      <a:pt x="607081" y="152400"/>
                      <a:pt x="613465" y="159820"/>
                      <a:pt x="617776" y="168442"/>
                    </a:cubicBezTo>
                    <a:cubicBezTo>
                      <a:pt x="634861" y="202614"/>
                      <a:pt x="627519" y="246636"/>
                      <a:pt x="617776" y="280737"/>
                    </a:cubicBezTo>
                    <a:cubicBezTo>
                      <a:pt x="614660" y="291644"/>
                      <a:pt x="603629" y="299291"/>
                      <a:pt x="593713" y="304800"/>
                    </a:cubicBezTo>
                    <a:cubicBezTo>
                      <a:pt x="578931" y="313012"/>
                      <a:pt x="545586" y="320842"/>
                      <a:pt x="545586" y="320842"/>
                    </a:cubicBezTo>
                    <a:cubicBezTo>
                      <a:pt x="537565" y="326190"/>
                      <a:pt x="530332" y="332970"/>
                      <a:pt x="521523" y="336885"/>
                    </a:cubicBezTo>
                    <a:cubicBezTo>
                      <a:pt x="506071" y="343753"/>
                      <a:pt x="487467" y="343547"/>
                      <a:pt x="473397" y="352927"/>
                    </a:cubicBezTo>
                    <a:cubicBezTo>
                      <a:pt x="440161" y="375084"/>
                      <a:pt x="458686" y="366631"/>
                      <a:pt x="417249" y="376990"/>
                    </a:cubicBezTo>
                    <a:cubicBezTo>
                      <a:pt x="363775" y="374316"/>
                      <a:pt x="310184" y="373415"/>
                      <a:pt x="256828" y="368969"/>
                    </a:cubicBezTo>
                    <a:cubicBezTo>
                      <a:pt x="247221" y="368168"/>
                      <a:pt x="211672" y="357323"/>
                      <a:pt x="200681" y="352927"/>
                    </a:cubicBezTo>
                    <a:cubicBezTo>
                      <a:pt x="195130" y="350707"/>
                      <a:pt x="189986" y="347580"/>
                      <a:pt x="184639" y="34490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93" name="Freihandform: Form 392">
                <a:extLst>
                  <a:ext uri="{FF2B5EF4-FFF2-40B4-BE49-F238E27FC236}">
                    <a16:creationId xmlns:a16="http://schemas.microsoft.com/office/drawing/2014/main" id="{BB93F5ED-1CA8-409E-9A37-42202F6522FB}"/>
                  </a:ext>
                </a:extLst>
              </p:cNvPr>
              <p:cNvSpPr/>
              <p:nvPr/>
            </p:nvSpPr>
            <p:spPr>
              <a:xfrm>
                <a:off x="4355432" y="4395270"/>
                <a:ext cx="232610" cy="240898"/>
              </a:xfrm>
              <a:custGeom>
                <a:avLst/>
                <a:gdLst>
                  <a:gd name="connsiteX0" fmla="*/ 0 w 232610"/>
                  <a:gd name="connsiteY0" fmla="*/ 240898 h 240898"/>
                  <a:gd name="connsiteX1" fmla="*/ 8021 w 232610"/>
                  <a:gd name="connsiteY1" fmla="*/ 168709 h 240898"/>
                  <a:gd name="connsiteX2" fmla="*/ 48126 w 232610"/>
                  <a:gd name="connsiteY2" fmla="*/ 128604 h 240898"/>
                  <a:gd name="connsiteX3" fmla="*/ 88231 w 232610"/>
                  <a:gd name="connsiteY3" fmla="*/ 88498 h 240898"/>
                  <a:gd name="connsiteX4" fmla="*/ 136357 w 232610"/>
                  <a:gd name="connsiteY4" fmla="*/ 48393 h 240898"/>
                  <a:gd name="connsiteX5" fmla="*/ 160421 w 232610"/>
                  <a:gd name="connsiteY5" fmla="*/ 32351 h 240898"/>
                  <a:gd name="connsiteX6" fmla="*/ 184484 w 232610"/>
                  <a:gd name="connsiteY6" fmla="*/ 8288 h 240898"/>
                  <a:gd name="connsiteX7" fmla="*/ 232610 w 232610"/>
                  <a:gd name="connsiteY7" fmla="*/ 267 h 240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2610" h="240898">
                    <a:moveTo>
                      <a:pt x="0" y="240898"/>
                    </a:moveTo>
                    <a:cubicBezTo>
                      <a:pt x="2674" y="216835"/>
                      <a:pt x="2149" y="192197"/>
                      <a:pt x="8021" y="168709"/>
                    </a:cubicBezTo>
                    <a:cubicBezTo>
                      <a:pt x="14438" y="143041"/>
                      <a:pt x="31014" y="143577"/>
                      <a:pt x="48126" y="128604"/>
                    </a:cubicBezTo>
                    <a:cubicBezTo>
                      <a:pt x="62354" y="116154"/>
                      <a:pt x="72500" y="98985"/>
                      <a:pt x="88231" y="88498"/>
                    </a:cubicBezTo>
                    <a:cubicBezTo>
                      <a:pt x="147980" y="48665"/>
                      <a:pt x="74592" y="99863"/>
                      <a:pt x="136357" y="48393"/>
                    </a:cubicBezTo>
                    <a:cubicBezTo>
                      <a:pt x="143763" y="42221"/>
                      <a:pt x="153015" y="38523"/>
                      <a:pt x="160421" y="32351"/>
                    </a:cubicBezTo>
                    <a:cubicBezTo>
                      <a:pt x="169135" y="25089"/>
                      <a:pt x="175046" y="14580"/>
                      <a:pt x="184484" y="8288"/>
                    </a:cubicBezTo>
                    <a:cubicBezTo>
                      <a:pt x="200320" y="-2269"/>
                      <a:pt x="215116" y="267"/>
                      <a:pt x="232610" y="267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94" name="Freihandform: Form 393">
                <a:extLst>
                  <a:ext uri="{FF2B5EF4-FFF2-40B4-BE49-F238E27FC236}">
                    <a16:creationId xmlns:a16="http://schemas.microsoft.com/office/drawing/2014/main" id="{78F0C199-A6BD-4E96-BE3C-CFED7DB6E6C9}"/>
                  </a:ext>
                </a:extLst>
              </p:cNvPr>
              <p:cNvSpPr/>
              <p:nvPr/>
            </p:nvSpPr>
            <p:spPr>
              <a:xfrm>
                <a:off x="4555958" y="4459684"/>
                <a:ext cx="144379" cy="368990"/>
              </a:xfrm>
              <a:custGeom>
                <a:avLst/>
                <a:gdLst>
                  <a:gd name="connsiteX0" fmla="*/ 8021 w 144379"/>
                  <a:gd name="connsiteY0" fmla="*/ 368990 h 368990"/>
                  <a:gd name="connsiteX1" fmla="*/ 0 w 144379"/>
                  <a:gd name="connsiteY1" fmla="*/ 216590 h 368990"/>
                  <a:gd name="connsiteX2" fmla="*/ 16042 w 144379"/>
                  <a:gd name="connsiteY2" fmla="*/ 112316 h 368990"/>
                  <a:gd name="connsiteX3" fmla="*/ 48126 w 144379"/>
                  <a:gd name="connsiteY3" fmla="*/ 64190 h 368990"/>
                  <a:gd name="connsiteX4" fmla="*/ 80210 w 144379"/>
                  <a:gd name="connsiteY4" fmla="*/ 24084 h 368990"/>
                  <a:gd name="connsiteX5" fmla="*/ 112295 w 144379"/>
                  <a:gd name="connsiteY5" fmla="*/ 8042 h 368990"/>
                  <a:gd name="connsiteX6" fmla="*/ 144379 w 144379"/>
                  <a:gd name="connsiteY6" fmla="*/ 21 h 36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379" h="368990">
                    <a:moveTo>
                      <a:pt x="8021" y="368990"/>
                    </a:moveTo>
                    <a:cubicBezTo>
                      <a:pt x="5347" y="318190"/>
                      <a:pt x="0" y="267460"/>
                      <a:pt x="0" y="216590"/>
                    </a:cubicBezTo>
                    <a:cubicBezTo>
                      <a:pt x="0" y="212947"/>
                      <a:pt x="6355" y="131690"/>
                      <a:pt x="16042" y="112316"/>
                    </a:cubicBezTo>
                    <a:cubicBezTo>
                      <a:pt x="24664" y="95071"/>
                      <a:pt x="37431" y="80232"/>
                      <a:pt x="48126" y="64190"/>
                    </a:cubicBezTo>
                    <a:cubicBezTo>
                      <a:pt x="56706" y="51320"/>
                      <a:pt x="66497" y="33226"/>
                      <a:pt x="80210" y="24084"/>
                    </a:cubicBezTo>
                    <a:cubicBezTo>
                      <a:pt x="90159" y="17451"/>
                      <a:pt x="101304" y="12752"/>
                      <a:pt x="112295" y="8042"/>
                    </a:cubicBezTo>
                    <a:cubicBezTo>
                      <a:pt x="132984" y="-824"/>
                      <a:pt x="129772" y="21"/>
                      <a:pt x="144379" y="21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95" name="Freihandform: Form 394">
                <a:extLst>
                  <a:ext uri="{FF2B5EF4-FFF2-40B4-BE49-F238E27FC236}">
                    <a16:creationId xmlns:a16="http://schemas.microsoft.com/office/drawing/2014/main" id="{EB2F5792-5CBF-49AC-BDAC-8FB7C9565903}"/>
                  </a:ext>
                </a:extLst>
              </p:cNvPr>
              <p:cNvSpPr/>
              <p:nvPr/>
            </p:nvSpPr>
            <p:spPr>
              <a:xfrm>
                <a:off x="5005137" y="4299284"/>
                <a:ext cx="1491916" cy="264807"/>
              </a:xfrm>
              <a:custGeom>
                <a:avLst/>
                <a:gdLst>
                  <a:gd name="connsiteX0" fmla="*/ 0 w 1491916"/>
                  <a:gd name="connsiteY0" fmla="*/ 80211 h 264807"/>
                  <a:gd name="connsiteX1" fmla="*/ 88231 w 1491916"/>
                  <a:gd name="connsiteY1" fmla="*/ 48127 h 264807"/>
                  <a:gd name="connsiteX2" fmla="*/ 128337 w 1491916"/>
                  <a:gd name="connsiteY2" fmla="*/ 40105 h 264807"/>
                  <a:gd name="connsiteX3" fmla="*/ 192505 w 1491916"/>
                  <a:gd name="connsiteY3" fmla="*/ 16042 h 264807"/>
                  <a:gd name="connsiteX4" fmla="*/ 240631 w 1491916"/>
                  <a:gd name="connsiteY4" fmla="*/ 0 h 264807"/>
                  <a:gd name="connsiteX5" fmla="*/ 376989 w 1491916"/>
                  <a:gd name="connsiteY5" fmla="*/ 8021 h 264807"/>
                  <a:gd name="connsiteX6" fmla="*/ 433137 w 1491916"/>
                  <a:gd name="connsiteY6" fmla="*/ 32084 h 264807"/>
                  <a:gd name="connsiteX7" fmla="*/ 489284 w 1491916"/>
                  <a:gd name="connsiteY7" fmla="*/ 48127 h 264807"/>
                  <a:gd name="connsiteX8" fmla="*/ 513347 w 1491916"/>
                  <a:gd name="connsiteY8" fmla="*/ 64169 h 264807"/>
                  <a:gd name="connsiteX9" fmla="*/ 561474 w 1491916"/>
                  <a:gd name="connsiteY9" fmla="*/ 80211 h 264807"/>
                  <a:gd name="connsiteX10" fmla="*/ 617621 w 1491916"/>
                  <a:gd name="connsiteY10" fmla="*/ 96253 h 264807"/>
                  <a:gd name="connsiteX11" fmla="*/ 641684 w 1491916"/>
                  <a:gd name="connsiteY11" fmla="*/ 104274 h 264807"/>
                  <a:gd name="connsiteX12" fmla="*/ 673768 w 1491916"/>
                  <a:gd name="connsiteY12" fmla="*/ 112295 h 264807"/>
                  <a:gd name="connsiteX13" fmla="*/ 721895 w 1491916"/>
                  <a:gd name="connsiteY13" fmla="*/ 128337 h 264807"/>
                  <a:gd name="connsiteX14" fmla="*/ 762000 w 1491916"/>
                  <a:gd name="connsiteY14" fmla="*/ 136358 h 264807"/>
                  <a:gd name="connsiteX15" fmla="*/ 810126 w 1491916"/>
                  <a:gd name="connsiteY15" fmla="*/ 152400 h 264807"/>
                  <a:gd name="connsiteX16" fmla="*/ 834189 w 1491916"/>
                  <a:gd name="connsiteY16" fmla="*/ 160421 h 264807"/>
                  <a:gd name="connsiteX17" fmla="*/ 866274 w 1491916"/>
                  <a:gd name="connsiteY17" fmla="*/ 168442 h 264807"/>
                  <a:gd name="connsiteX18" fmla="*/ 890337 w 1491916"/>
                  <a:gd name="connsiteY18" fmla="*/ 176463 h 264807"/>
                  <a:gd name="connsiteX19" fmla="*/ 962526 w 1491916"/>
                  <a:gd name="connsiteY19" fmla="*/ 192505 h 264807"/>
                  <a:gd name="connsiteX20" fmla="*/ 1082842 w 1491916"/>
                  <a:gd name="connsiteY20" fmla="*/ 216569 h 264807"/>
                  <a:gd name="connsiteX21" fmla="*/ 1187116 w 1491916"/>
                  <a:gd name="connsiteY21" fmla="*/ 224590 h 264807"/>
                  <a:gd name="connsiteX22" fmla="*/ 1267326 w 1491916"/>
                  <a:gd name="connsiteY22" fmla="*/ 232611 h 264807"/>
                  <a:gd name="connsiteX23" fmla="*/ 1395663 w 1491916"/>
                  <a:gd name="connsiteY23" fmla="*/ 240632 h 264807"/>
                  <a:gd name="connsiteX24" fmla="*/ 1451810 w 1491916"/>
                  <a:gd name="connsiteY24" fmla="*/ 256674 h 264807"/>
                  <a:gd name="connsiteX25" fmla="*/ 1491916 w 1491916"/>
                  <a:gd name="connsiteY25" fmla="*/ 264695 h 26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491916" h="264807">
                    <a:moveTo>
                      <a:pt x="0" y="80211"/>
                    </a:moveTo>
                    <a:cubicBezTo>
                      <a:pt x="20735" y="71917"/>
                      <a:pt x="67634" y="52247"/>
                      <a:pt x="88231" y="48127"/>
                    </a:cubicBezTo>
                    <a:lnTo>
                      <a:pt x="128337" y="40105"/>
                    </a:lnTo>
                    <a:cubicBezTo>
                      <a:pt x="182126" y="13210"/>
                      <a:pt x="137900" y="32423"/>
                      <a:pt x="192505" y="16042"/>
                    </a:cubicBezTo>
                    <a:cubicBezTo>
                      <a:pt x="208702" y="11183"/>
                      <a:pt x="240631" y="0"/>
                      <a:pt x="240631" y="0"/>
                    </a:cubicBezTo>
                    <a:cubicBezTo>
                      <a:pt x="286084" y="2674"/>
                      <a:pt x="331663" y="3704"/>
                      <a:pt x="376989" y="8021"/>
                    </a:cubicBezTo>
                    <a:cubicBezTo>
                      <a:pt x="426337" y="12721"/>
                      <a:pt x="392984" y="14876"/>
                      <a:pt x="433137" y="32084"/>
                    </a:cubicBezTo>
                    <a:cubicBezTo>
                      <a:pt x="469133" y="47511"/>
                      <a:pt x="458054" y="32511"/>
                      <a:pt x="489284" y="48127"/>
                    </a:cubicBezTo>
                    <a:cubicBezTo>
                      <a:pt x="497906" y="52438"/>
                      <a:pt x="504538" y="60254"/>
                      <a:pt x="513347" y="64169"/>
                    </a:cubicBezTo>
                    <a:cubicBezTo>
                      <a:pt x="528800" y="71037"/>
                      <a:pt x="545432" y="74864"/>
                      <a:pt x="561474" y="80211"/>
                    </a:cubicBezTo>
                    <a:cubicBezTo>
                      <a:pt x="619174" y="99444"/>
                      <a:pt x="547112" y="76108"/>
                      <a:pt x="617621" y="96253"/>
                    </a:cubicBezTo>
                    <a:cubicBezTo>
                      <a:pt x="625751" y="98576"/>
                      <a:pt x="633554" y="101951"/>
                      <a:pt x="641684" y="104274"/>
                    </a:cubicBezTo>
                    <a:cubicBezTo>
                      <a:pt x="652284" y="107302"/>
                      <a:pt x="663209" y="109127"/>
                      <a:pt x="673768" y="112295"/>
                    </a:cubicBezTo>
                    <a:cubicBezTo>
                      <a:pt x="689965" y="117154"/>
                      <a:pt x="705313" y="125021"/>
                      <a:pt x="721895" y="128337"/>
                    </a:cubicBezTo>
                    <a:cubicBezTo>
                      <a:pt x="735263" y="131011"/>
                      <a:pt x="748847" y="132771"/>
                      <a:pt x="762000" y="136358"/>
                    </a:cubicBezTo>
                    <a:cubicBezTo>
                      <a:pt x="778314" y="140807"/>
                      <a:pt x="794084" y="147053"/>
                      <a:pt x="810126" y="152400"/>
                    </a:cubicBezTo>
                    <a:cubicBezTo>
                      <a:pt x="818147" y="155074"/>
                      <a:pt x="825987" y="158370"/>
                      <a:pt x="834189" y="160421"/>
                    </a:cubicBezTo>
                    <a:cubicBezTo>
                      <a:pt x="844884" y="163095"/>
                      <a:pt x="855674" y="165413"/>
                      <a:pt x="866274" y="168442"/>
                    </a:cubicBezTo>
                    <a:cubicBezTo>
                      <a:pt x="874404" y="170765"/>
                      <a:pt x="882135" y="174412"/>
                      <a:pt x="890337" y="176463"/>
                    </a:cubicBezTo>
                    <a:cubicBezTo>
                      <a:pt x="956462" y="192994"/>
                      <a:pt x="904917" y="176044"/>
                      <a:pt x="962526" y="192505"/>
                    </a:cubicBezTo>
                    <a:cubicBezTo>
                      <a:pt x="1018292" y="208439"/>
                      <a:pt x="974994" y="208273"/>
                      <a:pt x="1082842" y="216569"/>
                    </a:cubicBezTo>
                    <a:lnTo>
                      <a:pt x="1187116" y="224590"/>
                    </a:lnTo>
                    <a:cubicBezTo>
                      <a:pt x="1213885" y="226918"/>
                      <a:pt x="1240535" y="230550"/>
                      <a:pt x="1267326" y="232611"/>
                    </a:cubicBezTo>
                    <a:cubicBezTo>
                      <a:pt x="1310062" y="235898"/>
                      <a:pt x="1352884" y="237958"/>
                      <a:pt x="1395663" y="240632"/>
                    </a:cubicBezTo>
                    <a:cubicBezTo>
                      <a:pt x="1453352" y="259862"/>
                      <a:pt x="1381316" y="236533"/>
                      <a:pt x="1451810" y="256674"/>
                    </a:cubicBezTo>
                    <a:cubicBezTo>
                      <a:pt x="1485802" y="266386"/>
                      <a:pt x="1464348" y="264695"/>
                      <a:pt x="1491916" y="26469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96" name="Freihandform: Form 395">
                <a:extLst>
                  <a:ext uri="{FF2B5EF4-FFF2-40B4-BE49-F238E27FC236}">
                    <a16:creationId xmlns:a16="http://schemas.microsoft.com/office/drawing/2014/main" id="{7519179D-A3F8-496D-9E7C-06CA8D3D5221}"/>
                  </a:ext>
                </a:extLst>
              </p:cNvPr>
              <p:cNvSpPr/>
              <p:nvPr/>
            </p:nvSpPr>
            <p:spPr>
              <a:xfrm>
                <a:off x="4644189" y="3633506"/>
                <a:ext cx="2736144" cy="1581872"/>
              </a:xfrm>
              <a:custGeom>
                <a:avLst/>
                <a:gdLst>
                  <a:gd name="connsiteX0" fmla="*/ 0 w 2736144"/>
                  <a:gd name="connsiteY0" fmla="*/ 1339547 h 1581872"/>
                  <a:gd name="connsiteX1" fmla="*/ 64169 w 2736144"/>
                  <a:gd name="connsiteY1" fmla="*/ 1315483 h 1581872"/>
                  <a:gd name="connsiteX2" fmla="*/ 104274 w 2736144"/>
                  <a:gd name="connsiteY2" fmla="*/ 1307462 h 1581872"/>
                  <a:gd name="connsiteX3" fmla="*/ 136358 w 2736144"/>
                  <a:gd name="connsiteY3" fmla="*/ 1299441 h 1581872"/>
                  <a:gd name="connsiteX4" fmla="*/ 344906 w 2736144"/>
                  <a:gd name="connsiteY4" fmla="*/ 1307462 h 1581872"/>
                  <a:gd name="connsiteX5" fmla="*/ 368969 w 2736144"/>
                  <a:gd name="connsiteY5" fmla="*/ 1315483 h 1581872"/>
                  <a:gd name="connsiteX6" fmla="*/ 393032 w 2736144"/>
                  <a:gd name="connsiteY6" fmla="*/ 1331526 h 1581872"/>
                  <a:gd name="connsiteX7" fmla="*/ 425116 w 2736144"/>
                  <a:gd name="connsiteY7" fmla="*/ 1347568 h 1581872"/>
                  <a:gd name="connsiteX8" fmla="*/ 449179 w 2736144"/>
                  <a:gd name="connsiteY8" fmla="*/ 1363610 h 1581872"/>
                  <a:gd name="connsiteX9" fmla="*/ 497306 w 2736144"/>
                  <a:gd name="connsiteY9" fmla="*/ 1379652 h 1581872"/>
                  <a:gd name="connsiteX10" fmla="*/ 521369 w 2736144"/>
                  <a:gd name="connsiteY10" fmla="*/ 1387673 h 1581872"/>
                  <a:gd name="connsiteX11" fmla="*/ 553453 w 2736144"/>
                  <a:gd name="connsiteY11" fmla="*/ 1411736 h 1581872"/>
                  <a:gd name="connsiteX12" fmla="*/ 577516 w 2736144"/>
                  <a:gd name="connsiteY12" fmla="*/ 1419757 h 1581872"/>
                  <a:gd name="connsiteX13" fmla="*/ 641685 w 2736144"/>
                  <a:gd name="connsiteY13" fmla="*/ 1435799 h 1581872"/>
                  <a:gd name="connsiteX14" fmla="*/ 721895 w 2736144"/>
                  <a:gd name="connsiteY14" fmla="*/ 1459862 h 1581872"/>
                  <a:gd name="connsiteX15" fmla="*/ 762000 w 2736144"/>
                  <a:gd name="connsiteY15" fmla="*/ 1467883 h 1581872"/>
                  <a:gd name="connsiteX16" fmla="*/ 1090864 w 2736144"/>
                  <a:gd name="connsiteY16" fmla="*/ 1475905 h 1581872"/>
                  <a:gd name="connsiteX17" fmla="*/ 1195137 w 2736144"/>
                  <a:gd name="connsiteY17" fmla="*/ 1483926 h 1581872"/>
                  <a:gd name="connsiteX18" fmla="*/ 1219200 w 2736144"/>
                  <a:gd name="connsiteY18" fmla="*/ 1491947 h 1581872"/>
                  <a:gd name="connsiteX19" fmla="*/ 1379622 w 2736144"/>
                  <a:gd name="connsiteY19" fmla="*/ 1499968 h 1581872"/>
                  <a:gd name="connsiteX20" fmla="*/ 1660358 w 2736144"/>
                  <a:gd name="connsiteY20" fmla="*/ 1516010 h 1581872"/>
                  <a:gd name="connsiteX21" fmla="*/ 1684422 w 2736144"/>
                  <a:gd name="connsiteY21" fmla="*/ 1524031 h 1581872"/>
                  <a:gd name="connsiteX22" fmla="*/ 1772653 w 2736144"/>
                  <a:gd name="connsiteY22" fmla="*/ 1532052 h 1581872"/>
                  <a:gd name="connsiteX23" fmla="*/ 1860885 w 2736144"/>
                  <a:gd name="connsiteY23" fmla="*/ 1548094 h 1581872"/>
                  <a:gd name="connsiteX24" fmla="*/ 1997243 w 2736144"/>
                  <a:gd name="connsiteY24" fmla="*/ 1564136 h 1581872"/>
                  <a:gd name="connsiteX25" fmla="*/ 2093495 w 2736144"/>
                  <a:gd name="connsiteY25" fmla="*/ 1572157 h 1581872"/>
                  <a:gd name="connsiteX26" fmla="*/ 2125579 w 2736144"/>
                  <a:gd name="connsiteY26" fmla="*/ 1580178 h 1581872"/>
                  <a:gd name="connsiteX27" fmla="*/ 2326106 w 2736144"/>
                  <a:gd name="connsiteY27" fmla="*/ 1564136 h 1581872"/>
                  <a:gd name="connsiteX28" fmla="*/ 2398295 w 2736144"/>
                  <a:gd name="connsiteY28" fmla="*/ 1524031 h 1581872"/>
                  <a:gd name="connsiteX29" fmla="*/ 2446422 w 2736144"/>
                  <a:gd name="connsiteY29" fmla="*/ 1491947 h 1581872"/>
                  <a:gd name="connsiteX30" fmla="*/ 2470485 w 2736144"/>
                  <a:gd name="connsiteY30" fmla="*/ 1475905 h 1581872"/>
                  <a:gd name="connsiteX31" fmla="*/ 2478506 w 2736144"/>
                  <a:gd name="connsiteY31" fmla="*/ 1451841 h 1581872"/>
                  <a:gd name="connsiteX32" fmla="*/ 2502569 w 2736144"/>
                  <a:gd name="connsiteY32" fmla="*/ 1427778 h 1581872"/>
                  <a:gd name="connsiteX33" fmla="*/ 2582779 w 2736144"/>
                  <a:gd name="connsiteY33" fmla="*/ 1371631 h 1581872"/>
                  <a:gd name="connsiteX34" fmla="*/ 2622885 w 2736144"/>
                  <a:gd name="connsiteY34" fmla="*/ 1331526 h 1581872"/>
                  <a:gd name="connsiteX35" fmla="*/ 2638927 w 2736144"/>
                  <a:gd name="connsiteY35" fmla="*/ 1315483 h 1581872"/>
                  <a:gd name="connsiteX36" fmla="*/ 2654969 w 2736144"/>
                  <a:gd name="connsiteY36" fmla="*/ 1267357 h 1581872"/>
                  <a:gd name="connsiteX37" fmla="*/ 2671011 w 2736144"/>
                  <a:gd name="connsiteY37" fmla="*/ 1243294 h 1581872"/>
                  <a:gd name="connsiteX38" fmla="*/ 2679032 w 2736144"/>
                  <a:gd name="connsiteY38" fmla="*/ 1219231 h 1581872"/>
                  <a:gd name="connsiteX39" fmla="*/ 2695074 w 2736144"/>
                  <a:gd name="connsiteY39" fmla="*/ 1195168 h 1581872"/>
                  <a:gd name="connsiteX40" fmla="*/ 2711116 w 2736144"/>
                  <a:gd name="connsiteY40" fmla="*/ 1147041 h 1581872"/>
                  <a:gd name="connsiteX41" fmla="*/ 2719137 w 2736144"/>
                  <a:gd name="connsiteY41" fmla="*/ 1122978 h 1581872"/>
                  <a:gd name="connsiteX42" fmla="*/ 2727158 w 2736144"/>
                  <a:gd name="connsiteY42" fmla="*/ 1098915 h 1581872"/>
                  <a:gd name="connsiteX43" fmla="*/ 2727158 w 2736144"/>
                  <a:gd name="connsiteY43" fmla="*/ 930473 h 1581872"/>
                  <a:gd name="connsiteX44" fmla="*/ 2719137 w 2736144"/>
                  <a:gd name="connsiteY44" fmla="*/ 890368 h 1581872"/>
                  <a:gd name="connsiteX45" fmla="*/ 2703095 w 2736144"/>
                  <a:gd name="connsiteY45" fmla="*/ 866305 h 1581872"/>
                  <a:gd name="connsiteX46" fmla="*/ 2687053 w 2736144"/>
                  <a:gd name="connsiteY46" fmla="*/ 810157 h 1581872"/>
                  <a:gd name="connsiteX47" fmla="*/ 2671011 w 2736144"/>
                  <a:gd name="connsiteY47" fmla="*/ 786094 h 1581872"/>
                  <a:gd name="connsiteX48" fmla="*/ 2654969 w 2736144"/>
                  <a:gd name="connsiteY48" fmla="*/ 721926 h 1581872"/>
                  <a:gd name="connsiteX49" fmla="*/ 2638927 w 2736144"/>
                  <a:gd name="connsiteY49" fmla="*/ 689841 h 1581872"/>
                  <a:gd name="connsiteX50" fmla="*/ 2622885 w 2736144"/>
                  <a:gd name="connsiteY50" fmla="*/ 665778 h 1581872"/>
                  <a:gd name="connsiteX51" fmla="*/ 2590800 w 2736144"/>
                  <a:gd name="connsiteY51" fmla="*/ 601610 h 1581872"/>
                  <a:gd name="connsiteX52" fmla="*/ 2574758 w 2736144"/>
                  <a:gd name="connsiteY52" fmla="*/ 553483 h 1581872"/>
                  <a:gd name="connsiteX53" fmla="*/ 2558716 w 2736144"/>
                  <a:gd name="connsiteY53" fmla="*/ 529420 h 1581872"/>
                  <a:gd name="connsiteX54" fmla="*/ 2542674 w 2736144"/>
                  <a:gd name="connsiteY54" fmla="*/ 481294 h 1581872"/>
                  <a:gd name="connsiteX55" fmla="*/ 2486527 w 2736144"/>
                  <a:gd name="connsiteY55" fmla="*/ 417126 h 1581872"/>
                  <a:gd name="connsiteX56" fmla="*/ 2446422 w 2736144"/>
                  <a:gd name="connsiteY56" fmla="*/ 393062 h 1581872"/>
                  <a:gd name="connsiteX57" fmla="*/ 2406316 w 2736144"/>
                  <a:gd name="connsiteY57" fmla="*/ 360978 h 1581872"/>
                  <a:gd name="connsiteX58" fmla="*/ 2350169 w 2736144"/>
                  <a:gd name="connsiteY58" fmla="*/ 320873 h 1581872"/>
                  <a:gd name="connsiteX59" fmla="*/ 2318085 w 2736144"/>
                  <a:gd name="connsiteY59" fmla="*/ 312852 h 1581872"/>
                  <a:gd name="connsiteX60" fmla="*/ 2286000 w 2736144"/>
                  <a:gd name="connsiteY60" fmla="*/ 296810 h 1581872"/>
                  <a:gd name="connsiteX61" fmla="*/ 2261937 w 2736144"/>
                  <a:gd name="connsiteY61" fmla="*/ 288789 h 1581872"/>
                  <a:gd name="connsiteX62" fmla="*/ 2237874 w 2736144"/>
                  <a:gd name="connsiteY62" fmla="*/ 272747 h 1581872"/>
                  <a:gd name="connsiteX63" fmla="*/ 2205790 w 2736144"/>
                  <a:gd name="connsiteY63" fmla="*/ 264726 h 1581872"/>
                  <a:gd name="connsiteX64" fmla="*/ 2181727 w 2736144"/>
                  <a:gd name="connsiteY64" fmla="*/ 256705 h 1581872"/>
                  <a:gd name="connsiteX65" fmla="*/ 2149643 w 2736144"/>
                  <a:gd name="connsiteY65" fmla="*/ 248683 h 1581872"/>
                  <a:gd name="connsiteX66" fmla="*/ 2069432 w 2736144"/>
                  <a:gd name="connsiteY66" fmla="*/ 224620 h 1581872"/>
                  <a:gd name="connsiteX67" fmla="*/ 2029327 w 2736144"/>
                  <a:gd name="connsiteY67" fmla="*/ 216599 h 1581872"/>
                  <a:gd name="connsiteX68" fmla="*/ 1941095 w 2736144"/>
                  <a:gd name="connsiteY68" fmla="*/ 200557 h 1581872"/>
                  <a:gd name="connsiteX69" fmla="*/ 1892969 w 2736144"/>
                  <a:gd name="connsiteY69" fmla="*/ 184515 h 1581872"/>
                  <a:gd name="connsiteX70" fmla="*/ 1868906 w 2736144"/>
                  <a:gd name="connsiteY70" fmla="*/ 168473 h 1581872"/>
                  <a:gd name="connsiteX71" fmla="*/ 1852864 w 2736144"/>
                  <a:gd name="connsiteY71" fmla="*/ 144410 h 1581872"/>
                  <a:gd name="connsiteX72" fmla="*/ 1788695 w 2736144"/>
                  <a:gd name="connsiteY72" fmla="*/ 104305 h 1581872"/>
                  <a:gd name="connsiteX73" fmla="*/ 1740569 w 2736144"/>
                  <a:gd name="connsiteY73" fmla="*/ 72220 h 1581872"/>
                  <a:gd name="connsiteX74" fmla="*/ 1716506 w 2736144"/>
                  <a:gd name="connsiteY74" fmla="*/ 56178 h 1581872"/>
                  <a:gd name="connsiteX75" fmla="*/ 1692443 w 2736144"/>
                  <a:gd name="connsiteY75" fmla="*/ 48157 h 1581872"/>
                  <a:gd name="connsiteX76" fmla="*/ 1668379 w 2736144"/>
                  <a:gd name="connsiteY76" fmla="*/ 32115 h 1581872"/>
                  <a:gd name="connsiteX77" fmla="*/ 1620253 w 2736144"/>
                  <a:gd name="connsiteY77" fmla="*/ 16073 h 1581872"/>
                  <a:gd name="connsiteX78" fmla="*/ 1588169 w 2736144"/>
                  <a:gd name="connsiteY78" fmla="*/ 31 h 158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2736144" h="1581872">
                    <a:moveTo>
                      <a:pt x="0" y="1339547"/>
                    </a:moveTo>
                    <a:cubicBezTo>
                      <a:pt x="12250" y="1334647"/>
                      <a:pt x="47414" y="1319672"/>
                      <a:pt x="64169" y="1315483"/>
                    </a:cubicBezTo>
                    <a:cubicBezTo>
                      <a:pt x="77395" y="1312176"/>
                      <a:pt x="90966" y="1310419"/>
                      <a:pt x="104274" y="1307462"/>
                    </a:cubicBezTo>
                    <a:cubicBezTo>
                      <a:pt x="115035" y="1305071"/>
                      <a:pt x="125663" y="1302115"/>
                      <a:pt x="136358" y="1299441"/>
                    </a:cubicBezTo>
                    <a:cubicBezTo>
                      <a:pt x="205874" y="1302115"/>
                      <a:pt x="275503" y="1302676"/>
                      <a:pt x="344906" y="1307462"/>
                    </a:cubicBezTo>
                    <a:cubicBezTo>
                      <a:pt x="353341" y="1308044"/>
                      <a:pt x="361407" y="1311702"/>
                      <a:pt x="368969" y="1315483"/>
                    </a:cubicBezTo>
                    <a:cubicBezTo>
                      <a:pt x="377591" y="1319794"/>
                      <a:pt x="384662" y="1326743"/>
                      <a:pt x="393032" y="1331526"/>
                    </a:cubicBezTo>
                    <a:cubicBezTo>
                      <a:pt x="403414" y="1337458"/>
                      <a:pt x="414734" y="1341636"/>
                      <a:pt x="425116" y="1347568"/>
                    </a:cubicBezTo>
                    <a:cubicBezTo>
                      <a:pt x="433486" y="1352351"/>
                      <a:pt x="440370" y="1359695"/>
                      <a:pt x="449179" y="1363610"/>
                    </a:cubicBezTo>
                    <a:cubicBezTo>
                      <a:pt x="464632" y="1370478"/>
                      <a:pt x="481264" y="1374305"/>
                      <a:pt x="497306" y="1379652"/>
                    </a:cubicBezTo>
                    <a:lnTo>
                      <a:pt x="521369" y="1387673"/>
                    </a:lnTo>
                    <a:cubicBezTo>
                      <a:pt x="532064" y="1395694"/>
                      <a:pt x="541846" y="1405103"/>
                      <a:pt x="553453" y="1411736"/>
                    </a:cubicBezTo>
                    <a:cubicBezTo>
                      <a:pt x="560794" y="1415931"/>
                      <a:pt x="569359" y="1417532"/>
                      <a:pt x="577516" y="1419757"/>
                    </a:cubicBezTo>
                    <a:cubicBezTo>
                      <a:pt x="598787" y="1425558"/>
                      <a:pt x="620768" y="1428827"/>
                      <a:pt x="641685" y="1435799"/>
                    </a:cubicBezTo>
                    <a:cubicBezTo>
                      <a:pt x="681674" y="1449129"/>
                      <a:pt x="685528" y="1451781"/>
                      <a:pt x="721895" y="1459862"/>
                    </a:cubicBezTo>
                    <a:cubicBezTo>
                      <a:pt x="735203" y="1462819"/>
                      <a:pt x="748380" y="1467291"/>
                      <a:pt x="762000" y="1467883"/>
                    </a:cubicBezTo>
                    <a:cubicBezTo>
                      <a:pt x="871550" y="1472646"/>
                      <a:pt x="981243" y="1473231"/>
                      <a:pt x="1090864" y="1475905"/>
                    </a:cubicBezTo>
                    <a:cubicBezTo>
                      <a:pt x="1125622" y="1478579"/>
                      <a:pt x="1160546" y="1479602"/>
                      <a:pt x="1195137" y="1483926"/>
                    </a:cubicBezTo>
                    <a:cubicBezTo>
                      <a:pt x="1203527" y="1484975"/>
                      <a:pt x="1210777" y="1491215"/>
                      <a:pt x="1219200" y="1491947"/>
                    </a:cubicBezTo>
                    <a:cubicBezTo>
                      <a:pt x="1272540" y="1496585"/>
                      <a:pt x="1326148" y="1497294"/>
                      <a:pt x="1379622" y="1499968"/>
                    </a:cubicBezTo>
                    <a:cubicBezTo>
                      <a:pt x="1518306" y="1523082"/>
                      <a:pt x="1344560" y="1496273"/>
                      <a:pt x="1660358" y="1516010"/>
                    </a:cubicBezTo>
                    <a:cubicBezTo>
                      <a:pt x="1668797" y="1516537"/>
                      <a:pt x="1676052" y="1522835"/>
                      <a:pt x="1684422" y="1524031"/>
                    </a:cubicBezTo>
                    <a:cubicBezTo>
                      <a:pt x="1713657" y="1528207"/>
                      <a:pt x="1743243" y="1529378"/>
                      <a:pt x="1772653" y="1532052"/>
                    </a:cubicBezTo>
                    <a:cubicBezTo>
                      <a:pt x="1807202" y="1538962"/>
                      <a:pt x="1824964" y="1542962"/>
                      <a:pt x="1860885" y="1548094"/>
                    </a:cubicBezTo>
                    <a:cubicBezTo>
                      <a:pt x="1888226" y="1552000"/>
                      <a:pt x="1971977" y="1561730"/>
                      <a:pt x="1997243" y="1564136"/>
                    </a:cubicBezTo>
                    <a:cubicBezTo>
                      <a:pt x="2029293" y="1567188"/>
                      <a:pt x="2061411" y="1569483"/>
                      <a:pt x="2093495" y="1572157"/>
                    </a:cubicBezTo>
                    <a:cubicBezTo>
                      <a:pt x="2104190" y="1574831"/>
                      <a:pt x="2114555" y="1580178"/>
                      <a:pt x="2125579" y="1580178"/>
                    </a:cubicBezTo>
                    <a:cubicBezTo>
                      <a:pt x="2285274" y="1580178"/>
                      <a:pt x="2249803" y="1589570"/>
                      <a:pt x="2326106" y="1564136"/>
                    </a:cubicBezTo>
                    <a:cubicBezTo>
                      <a:pt x="2401626" y="1488616"/>
                      <a:pt x="2280525" y="1602543"/>
                      <a:pt x="2398295" y="1524031"/>
                    </a:cubicBezTo>
                    <a:lnTo>
                      <a:pt x="2446422" y="1491947"/>
                    </a:lnTo>
                    <a:lnTo>
                      <a:pt x="2470485" y="1475905"/>
                    </a:lnTo>
                    <a:cubicBezTo>
                      <a:pt x="2473159" y="1467884"/>
                      <a:pt x="2473816" y="1458876"/>
                      <a:pt x="2478506" y="1451841"/>
                    </a:cubicBezTo>
                    <a:cubicBezTo>
                      <a:pt x="2484798" y="1442403"/>
                      <a:pt x="2493615" y="1434742"/>
                      <a:pt x="2502569" y="1427778"/>
                    </a:cubicBezTo>
                    <a:cubicBezTo>
                      <a:pt x="2535426" y="1402223"/>
                      <a:pt x="2553571" y="1397593"/>
                      <a:pt x="2582779" y="1371631"/>
                    </a:cubicBezTo>
                    <a:cubicBezTo>
                      <a:pt x="2596910" y="1359071"/>
                      <a:pt x="2609516" y="1344895"/>
                      <a:pt x="2622885" y="1331526"/>
                    </a:cubicBezTo>
                    <a:lnTo>
                      <a:pt x="2638927" y="1315483"/>
                    </a:lnTo>
                    <a:cubicBezTo>
                      <a:pt x="2644274" y="1299441"/>
                      <a:pt x="2645589" y="1281427"/>
                      <a:pt x="2654969" y="1267357"/>
                    </a:cubicBezTo>
                    <a:cubicBezTo>
                      <a:pt x="2660316" y="1259336"/>
                      <a:pt x="2666700" y="1251916"/>
                      <a:pt x="2671011" y="1243294"/>
                    </a:cubicBezTo>
                    <a:cubicBezTo>
                      <a:pt x="2674792" y="1235732"/>
                      <a:pt x="2675251" y="1226793"/>
                      <a:pt x="2679032" y="1219231"/>
                    </a:cubicBezTo>
                    <a:cubicBezTo>
                      <a:pt x="2683343" y="1210609"/>
                      <a:pt x="2691159" y="1203977"/>
                      <a:pt x="2695074" y="1195168"/>
                    </a:cubicBezTo>
                    <a:cubicBezTo>
                      <a:pt x="2701942" y="1179715"/>
                      <a:pt x="2705769" y="1163083"/>
                      <a:pt x="2711116" y="1147041"/>
                    </a:cubicBezTo>
                    <a:lnTo>
                      <a:pt x="2719137" y="1122978"/>
                    </a:lnTo>
                    <a:lnTo>
                      <a:pt x="2727158" y="1098915"/>
                    </a:lnTo>
                    <a:cubicBezTo>
                      <a:pt x="2739199" y="1014628"/>
                      <a:pt x="2739081" y="1043741"/>
                      <a:pt x="2727158" y="930473"/>
                    </a:cubicBezTo>
                    <a:cubicBezTo>
                      <a:pt x="2725731" y="916915"/>
                      <a:pt x="2723924" y="903133"/>
                      <a:pt x="2719137" y="890368"/>
                    </a:cubicBezTo>
                    <a:cubicBezTo>
                      <a:pt x="2715752" y="881342"/>
                      <a:pt x="2708442" y="874326"/>
                      <a:pt x="2703095" y="866305"/>
                    </a:cubicBezTo>
                    <a:cubicBezTo>
                      <a:pt x="2700525" y="856024"/>
                      <a:pt x="2692807" y="821665"/>
                      <a:pt x="2687053" y="810157"/>
                    </a:cubicBezTo>
                    <a:cubicBezTo>
                      <a:pt x="2682742" y="801535"/>
                      <a:pt x="2676358" y="794115"/>
                      <a:pt x="2671011" y="786094"/>
                    </a:cubicBezTo>
                    <a:cubicBezTo>
                      <a:pt x="2665664" y="764705"/>
                      <a:pt x="2664829" y="741646"/>
                      <a:pt x="2654969" y="721926"/>
                    </a:cubicBezTo>
                    <a:cubicBezTo>
                      <a:pt x="2649622" y="711231"/>
                      <a:pt x="2644859" y="700223"/>
                      <a:pt x="2638927" y="689841"/>
                    </a:cubicBezTo>
                    <a:cubicBezTo>
                      <a:pt x="2634144" y="681471"/>
                      <a:pt x="2626800" y="674587"/>
                      <a:pt x="2622885" y="665778"/>
                    </a:cubicBezTo>
                    <a:cubicBezTo>
                      <a:pt x="2593392" y="599419"/>
                      <a:pt x="2623747" y="634554"/>
                      <a:pt x="2590800" y="601610"/>
                    </a:cubicBezTo>
                    <a:cubicBezTo>
                      <a:pt x="2585453" y="585568"/>
                      <a:pt x="2584138" y="567553"/>
                      <a:pt x="2574758" y="553483"/>
                    </a:cubicBezTo>
                    <a:cubicBezTo>
                      <a:pt x="2569411" y="545462"/>
                      <a:pt x="2562631" y="538229"/>
                      <a:pt x="2558716" y="529420"/>
                    </a:cubicBezTo>
                    <a:cubicBezTo>
                      <a:pt x="2551848" y="513968"/>
                      <a:pt x="2552054" y="495364"/>
                      <a:pt x="2542674" y="481294"/>
                    </a:cubicBezTo>
                    <a:cubicBezTo>
                      <a:pt x="2489961" y="402225"/>
                      <a:pt x="2534273" y="455324"/>
                      <a:pt x="2486527" y="417126"/>
                    </a:cubicBezTo>
                    <a:cubicBezTo>
                      <a:pt x="2455068" y="391958"/>
                      <a:pt x="2488212" y="406992"/>
                      <a:pt x="2446422" y="393062"/>
                    </a:cubicBezTo>
                    <a:cubicBezTo>
                      <a:pt x="2419592" y="366234"/>
                      <a:pt x="2441732" y="386275"/>
                      <a:pt x="2406316" y="360978"/>
                    </a:cubicBezTo>
                    <a:cubicBezTo>
                      <a:pt x="2402207" y="358043"/>
                      <a:pt x="2359621" y="324924"/>
                      <a:pt x="2350169" y="320873"/>
                    </a:cubicBezTo>
                    <a:cubicBezTo>
                      <a:pt x="2340037" y="316531"/>
                      <a:pt x="2328407" y="316723"/>
                      <a:pt x="2318085" y="312852"/>
                    </a:cubicBezTo>
                    <a:cubicBezTo>
                      <a:pt x="2306889" y="308654"/>
                      <a:pt x="2296991" y="301520"/>
                      <a:pt x="2286000" y="296810"/>
                    </a:cubicBezTo>
                    <a:cubicBezTo>
                      <a:pt x="2278229" y="293480"/>
                      <a:pt x="2269499" y="292570"/>
                      <a:pt x="2261937" y="288789"/>
                    </a:cubicBezTo>
                    <a:cubicBezTo>
                      <a:pt x="2253315" y="284478"/>
                      <a:pt x="2246735" y="276544"/>
                      <a:pt x="2237874" y="272747"/>
                    </a:cubicBezTo>
                    <a:cubicBezTo>
                      <a:pt x="2227742" y="268405"/>
                      <a:pt x="2216390" y="267754"/>
                      <a:pt x="2205790" y="264726"/>
                    </a:cubicBezTo>
                    <a:cubicBezTo>
                      <a:pt x="2197660" y="262403"/>
                      <a:pt x="2189857" y="259028"/>
                      <a:pt x="2181727" y="256705"/>
                    </a:cubicBezTo>
                    <a:cubicBezTo>
                      <a:pt x="2171127" y="253676"/>
                      <a:pt x="2160202" y="251851"/>
                      <a:pt x="2149643" y="248683"/>
                    </a:cubicBezTo>
                    <a:cubicBezTo>
                      <a:pt x="2092526" y="231547"/>
                      <a:pt x="2116964" y="235183"/>
                      <a:pt x="2069432" y="224620"/>
                    </a:cubicBezTo>
                    <a:cubicBezTo>
                      <a:pt x="2056124" y="221663"/>
                      <a:pt x="2042775" y="218840"/>
                      <a:pt x="2029327" y="216599"/>
                    </a:cubicBezTo>
                    <a:cubicBezTo>
                      <a:pt x="1982720" y="208831"/>
                      <a:pt x="1979594" y="212107"/>
                      <a:pt x="1941095" y="200557"/>
                    </a:cubicBezTo>
                    <a:cubicBezTo>
                      <a:pt x="1924898" y="195698"/>
                      <a:pt x="1907039" y="193895"/>
                      <a:pt x="1892969" y="184515"/>
                    </a:cubicBezTo>
                    <a:lnTo>
                      <a:pt x="1868906" y="168473"/>
                    </a:lnTo>
                    <a:cubicBezTo>
                      <a:pt x="1863559" y="160452"/>
                      <a:pt x="1859681" y="151226"/>
                      <a:pt x="1852864" y="144410"/>
                    </a:cubicBezTo>
                    <a:cubicBezTo>
                      <a:pt x="1832040" y="123586"/>
                      <a:pt x="1814109" y="117012"/>
                      <a:pt x="1788695" y="104305"/>
                    </a:cubicBezTo>
                    <a:cubicBezTo>
                      <a:pt x="1760104" y="75712"/>
                      <a:pt x="1785891" y="98118"/>
                      <a:pt x="1740569" y="72220"/>
                    </a:cubicBezTo>
                    <a:cubicBezTo>
                      <a:pt x="1732199" y="67437"/>
                      <a:pt x="1725128" y="60489"/>
                      <a:pt x="1716506" y="56178"/>
                    </a:cubicBezTo>
                    <a:cubicBezTo>
                      <a:pt x="1708944" y="52397"/>
                      <a:pt x="1700005" y="51938"/>
                      <a:pt x="1692443" y="48157"/>
                    </a:cubicBezTo>
                    <a:cubicBezTo>
                      <a:pt x="1683820" y="43846"/>
                      <a:pt x="1677188" y="36030"/>
                      <a:pt x="1668379" y="32115"/>
                    </a:cubicBezTo>
                    <a:cubicBezTo>
                      <a:pt x="1652927" y="25247"/>
                      <a:pt x="1634323" y="25453"/>
                      <a:pt x="1620253" y="16073"/>
                    </a:cubicBezTo>
                    <a:cubicBezTo>
                      <a:pt x="1593965" y="-1452"/>
                      <a:pt x="1605830" y="31"/>
                      <a:pt x="1588169" y="31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97" name="Freihandform: Form 396">
                <a:extLst>
                  <a:ext uri="{FF2B5EF4-FFF2-40B4-BE49-F238E27FC236}">
                    <a16:creationId xmlns:a16="http://schemas.microsoft.com/office/drawing/2014/main" id="{B89EA617-CDA8-4FAF-A8D3-32D8BB58BB48}"/>
                  </a:ext>
                </a:extLst>
              </p:cNvPr>
              <p:cNvSpPr/>
              <p:nvPr/>
            </p:nvSpPr>
            <p:spPr>
              <a:xfrm>
                <a:off x="7267074" y="3208421"/>
                <a:ext cx="826199" cy="1010653"/>
              </a:xfrm>
              <a:custGeom>
                <a:avLst/>
                <a:gdLst>
                  <a:gd name="connsiteX0" fmla="*/ 0 w 826199"/>
                  <a:gd name="connsiteY0" fmla="*/ 1010653 h 1010653"/>
                  <a:gd name="connsiteX1" fmla="*/ 40105 w 826199"/>
                  <a:gd name="connsiteY1" fmla="*/ 986590 h 1010653"/>
                  <a:gd name="connsiteX2" fmla="*/ 64168 w 826199"/>
                  <a:gd name="connsiteY2" fmla="*/ 978568 h 1010653"/>
                  <a:gd name="connsiteX3" fmla="*/ 88231 w 826199"/>
                  <a:gd name="connsiteY3" fmla="*/ 962526 h 1010653"/>
                  <a:gd name="connsiteX4" fmla="*/ 120315 w 826199"/>
                  <a:gd name="connsiteY4" fmla="*/ 954505 h 1010653"/>
                  <a:gd name="connsiteX5" fmla="*/ 192505 w 826199"/>
                  <a:gd name="connsiteY5" fmla="*/ 938463 h 1010653"/>
                  <a:gd name="connsiteX6" fmla="*/ 344905 w 826199"/>
                  <a:gd name="connsiteY6" fmla="*/ 946484 h 1010653"/>
                  <a:gd name="connsiteX7" fmla="*/ 401052 w 826199"/>
                  <a:gd name="connsiteY7" fmla="*/ 962526 h 1010653"/>
                  <a:gd name="connsiteX8" fmla="*/ 505326 w 826199"/>
                  <a:gd name="connsiteY8" fmla="*/ 938463 h 1010653"/>
                  <a:gd name="connsiteX9" fmla="*/ 521368 w 826199"/>
                  <a:gd name="connsiteY9" fmla="*/ 914400 h 1010653"/>
                  <a:gd name="connsiteX10" fmla="*/ 529389 w 826199"/>
                  <a:gd name="connsiteY10" fmla="*/ 890337 h 1010653"/>
                  <a:gd name="connsiteX11" fmla="*/ 537410 w 826199"/>
                  <a:gd name="connsiteY11" fmla="*/ 737937 h 1010653"/>
                  <a:gd name="connsiteX12" fmla="*/ 545431 w 826199"/>
                  <a:gd name="connsiteY12" fmla="*/ 601579 h 1010653"/>
                  <a:gd name="connsiteX13" fmla="*/ 577515 w 826199"/>
                  <a:gd name="connsiteY13" fmla="*/ 585537 h 1010653"/>
                  <a:gd name="connsiteX14" fmla="*/ 617621 w 826199"/>
                  <a:gd name="connsiteY14" fmla="*/ 545432 h 1010653"/>
                  <a:gd name="connsiteX15" fmla="*/ 641684 w 826199"/>
                  <a:gd name="connsiteY15" fmla="*/ 529390 h 1010653"/>
                  <a:gd name="connsiteX16" fmla="*/ 673768 w 826199"/>
                  <a:gd name="connsiteY16" fmla="*/ 489284 h 1010653"/>
                  <a:gd name="connsiteX17" fmla="*/ 681789 w 826199"/>
                  <a:gd name="connsiteY17" fmla="*/ 465221 h 1010653"/>
                  <a:gd name="connsiteX18" fmla="*/ 689810 w 826199"/>
                  <a:gd name="connsiteY18" fmla="*/ 409074 h 1010653"/>
                  <a:gd name="connsiteX19" fmla="*/ 681789 w 826199"/>
                  <a:gd name="connsiteY19" fmla="*/ 344905 h 1010653"/>
                  <a:gd name="connsiteX20" fmla="*/ 673768 w 826199"/>
                  <a:gd name="connsiteY20" fmla="*/ 272716 h 1010653"/>
                  <a:gd name="connsiteX21" fmla="*/ 657726 w 826199"/>
                  <a:gd name="connsiteY21" fmla="*/ 224590 h 1010653"/>
                  <a:gd name="connsiteX22" fmla="*/ 673768 w 826199"/>
                  <a:gd name="connsiteY22" fmla="*/ 152400 h 1010653"/>
                  <a:gd name="connsiteX23" fmla="*/ 697831 w 826199"/>
                  <a:gd name="connsiteY23" fmla="*/ 128337 h 1010653"/>
                  <a:gd name="connsiteX24" fmla="*/ 745958 w 826199"/>
                  <a:gd name="connsiteY24" fmla="*/ 80211 h 1010653"/>
                  <a:gd name="connsiteX25" fmla="*/ 762000 w 826199"/>
                  <a:gd name="connsiteY25" fmla="*/ 64168 h 1010653"/>
                  <a:gd name="connsiteX26" fmla="*/ 810126 w 826199"/>
                  <a:gd name="connsiteY26" fmla="*/ 32084 h 1010653"/>
                  <a:gd name="connsiteX27" fmla="*/ 826168 w 826199"/>
                  <a:gd name="connsiteY27" fmla="*/ 0 h 1010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26199" h="1010653">
                    <a:moveTo>
                      <a:pt x="0" y="1010653"/>
                    </a:moveTo>
                    <a:cubicBezTo>
                      <a:pt x="13368" y="1002632"/>
                      <a:pt x="26161" y="993562"/>
                      <a:pt x="40105" y="986590"/>
                    </a:cubicBezTo>
                    <a:cubicBezTo>
                      <a:pt x="47667" y="982809"/>
                      <a:pt x="56606" y="982349"/>
                      <a:pt x="64168" y="978568"/>
                    </a:cubicBezTo>
                    <a:cubicBezTo>
                      <a:pt x="72790" y="974257"/>
                      <a:pt x="79370" y="966323"/>
                      <a:pt x="88231" y="962526"/>
                    </a:cubicBezTo>
                    <a:cubicBezTo>
                      <a:pt x="98363" y="958184"/>
                      <a:pt x="109554" y="956896"/>
                      <a:pt x="120315" y="954505"/>
                    </a:cubicBezTo>
                    <a:cubicBezTo>
                      <a:pt x="211962" y="934139"/>
                      <a:pt x="114260" y="958024"/>
                      <a:pt x="192505" y="938463"/>
                    </a:cubicBezTo>
                    <a:cubicBezTo>
                      <a:pt x="243305" y="941137"/>
                      <a:pt x="294226" y="942077"/>
                      <a:pt x="344905" y="946484"/>
                    </a:cubicBezTo>
                    <a:cubicBezTo>
                      <a:pt x="358531" y="947669"/>
                      <a:pt x="386978" y="957835"/>
                      <a:pt x="401052" y="962526"/>
                    </a:cubicBezTo>
                    <a:cubicBezTo>
                      <a:pt x="442933" y="958338"/>
                      <a:pt x="476098" y="967691"/>
                      <a:pt x="505326" y="938463"/>
                    </a:cubicBezTo>
                    <a:cubicBezTo>
                      <a:pt x="512143" y="931646"/>
                      <a:pt x="517057" y="923022"/>
                      <a:pt x="521368" y="914400"/>
                    </a:cubicBezTo>
                    <a:cubicBezTo>
                      <a:pt x="525149" y="906838"/>
                      <a:pt x="526715" y="898358"/>
                      <a:pt x="529389" y="890337"/>
                    </a:cubicBezTo>
                    <a:cubicBezTo>
                      <a:pt x="532063" y="839537"/>
                      <a:pt x="534588" y="788729"/>
                      <a:pt x="537410" y="737937"/>
                    </a:cubicBezTo>
                    <a:cubicBezTo>
                      <a:pt x="539936" y="692476"/>
                      <a:pt x="533844" y="645611"/>
                      <a:pt x="545431" y="601579"/>
                    </a:cubicBezTo>
                    <a:cubicBezTo>
                      <a:pt x="548474" y="590016"/>
                      <a:pt x="568077" y="592878"/>
                      <a:pt x="577515" y="585537"/>
                    </a:cubicBezTo>
                    <a:cubicBezTo>
                      <a:pt x="592439" y="573930"/>
                      <a:pt x="601890" y="555919"/>
                      <a:pt x="617621" y="545432"/>
                    </a:cubicBezTo>
                    <a:cubicBezTo>
                      <a:pt x="625642" y="540085"/>
                      <a:pt x="634156" y="535412"/>
                      <a:pt x="641684" y="529390"/>
                    </a:cubicBezTo>
                    <a:cubicBezTo>
                      <a:pt x="654117" y="519443"/>
                      <a:pt x="666821" y="503179"/>
                      <a:pt x="673768" y="489284"/>
                    </a:cubicBezTo>
                    <a:cubicBezTo>
                      <a:pt x="677549" y="481722"/>
                      <a:pt x="679115" y="473242"/>
                      <a:pt x="681789" y="465221"/>
                    </a:cubicBezTo>
                    <a:cubicBezTo>
                      <a:pt x="684463" y="446505"/>
                      <a:pt x="689810" y="427980"/>
                      <a:pt x="689810" y="409074"/>
                    </a:cubicBezTo>
                    <a:cubicBezTo>
                      <a:pt x="689810" y="387518"/>
                      <a:pt x="684308" y="366313"/>
                      <a:pt x="681789" y="344905"/>
                    </a:cubicBezTo>
                    <a:cubicBezTo>
                      <a:pt x="678960" y="320860"/>
                      <a:pt x="678516" y="296457"/>
                      <a:pt x="673768" y="272716"/>
                    </a:cubicBezTo>
                    <a:cubicBezTo>
                      <a:pt x="670452" y="256135"/>
                      <a:pt x="657726" y="224590"/>
                      <a:pt x="657726" y="224590"/>
                    </a:cubicBezTo>
                    <a:cubicBezTo>
                      <a:pt x="658697" y="218767"/>
                      <a:pt x="664992" y="165564"/>
                      <a:pt x="673768" y="152400"/>
                    </a:cubicBezTo>
                    <a:cubicBezTo>
                      <a:pt x="680060" y="142962"/>
                      <a:pt x="690449" y="136950"/>
                      <a:pt x="697831" y="128337"/>
                    </a:cubicBezTo>
                    <a:cubicBezTo>
                      <a:pt x="758993" y="56981"/>
                      <a:pt x="688188" y="126427"/>
                      <a:pt x="745958" y="80211"/>
                    </a:cubicBezTo>
                    <a:cubicBezTo>
                      <a:pt x="751863" y="75487"/>
                      <a:pt x="755950" y="68706"/>
                      <a:pt x="762000" y="64168"/>
                    </a:cubicBezTo>
                    <a:cubicBezTo>
                      <a:pt x="777424" y="52600"/>
                      <a:pt x="810126" y="32084"/>
                      <a:pt x="810126" y="32084"/>
                    </a:cubicBezTo>
                    <a:cubicBezTo>
                      <a:pt x="827651" y="5796"/>
                      <a:pt x="826168" y="17661"/>
                      <a:pt x="826168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98" name="Freihandform: Form 397">
                <a:extLst>
                  <a:ext uri="{FF2B5EF4-FFF2-40B4-BE49-F238E27FC236}">
                    <a16:creationId xmlns:a16="http://schemas.microsoft.com/office/drawing/2014/main" id="{9E67BE15-9975-4595-ADA9-82D524DF06C5}"/>
                  </a:ext>
                </a:extLst>
              </p:cNvPr>
              <p:cNvSpPr/>
              <p:nvPr/>
            </p:nvSpPr>
            <p:spPr>
              <a:xfrm>
                <a:off x="7756358" y="3208421"/>
                <a:ext cx="721895" cy="1002632"/>
              </a:xfrm>
              <a:custGeom>
                <a:avLst/>
                <a:gdLst>
                  <a:gd name="connsiteX0" fmla="*/ 0 w 721895"/>
                  <a:gd name="connsiteY0" fmla="*/ 1002632 h 1002632"/>
                  <a:gd name="connsiteX1" fmla="*/ 40105 w 721895"/>
                  <a:gd name="connsiteY1" fmla="*/ 978568 h 1002632"/>
                  <a:gd name="connsiteX2" fmla="*/ 88231 w 721895"/>
                  <a:gd name="connsiteY2" fmla="*/ 962526 h 1002632"/>
                  <a:gd name="connsiteX3" fmla="*/ 136358 w 721895"/>
                  <a:gd name="connsiteY3" fmla="*/ 946484 h 1002632"/>
                  <a:gd name="connsiteX4" fmla="*/ 160421 w 721895"/>
                  <a:gd name="connsiteY4" fmla="*/ 938463 h 1002632"/>
                  <a:gd name="connsiteX5" fmla="*/ 224589 w 721895"/>
                  <a:gd name="connsiteY5" fmla="*/ 922421 h 1002632"/>
                  <a:gd name="connsiteX6" fmla="*/ 264695 w 721895"/>
                  <a:gd name="connsiteY6" fmla="*/ 914400 h 1002632"/>
                  <a:gd name="connsiteX7" fmla="*/ 288758 w 721895"/>
                  <a:gd name="connsiteY7" fmla="*/ 906379 h 1002632"/>
                  <a:gd name="connsiteX8" fmla="*/ 601579 w 721895"/>
                  <a:gd name="connsiteY8" fmla="*/ 898358 h 1002632"/>
                  <a:gd name="connsiteX9" fmla="*/ 649705 w 721895"/>
                  <a:gd name="connsiteY9" fmla="*/ 874295 h 1002632"/>
                  <a:gd name="connsiteX10" fmla="*/ 665747 w 721895"/>
                  <a:gd name="connsiteY10" fmla="*/ 850232 h 1002632"/>
                  <a:gd name="connsiteX11" fmla="*/ 689810 w 721895"/>
                  <a:gd name="connsiteY11" fmla="*/ 802105 h 1002632"/>
                  <a:gd name="connsiteX12" fmla="*/ 697831 w 721895"/>
                  <a:gd name="connsiteY12" fmla="*/ 770021 h 1002632"/>
                  <a:gd name="connsiteX13" fmla="*/ 713874 w 721895"/>
                  <a:gd name="connsiteY13" fmla="*/ 641684 h 1002632"/>
                  <a:gd name="connsiteX14" fmla="*/ 721895 w 721895"/>
                  <a:gd name="connsiteY14" fmla="*/ 609600 h 1002632"/>
                  <a:gd name="connsiteX15" fmla="*/ 713874 w 721895"/>
                  <a:gd name="connsiteY15" fmla="*/ 449179 h 1002632"/>
                  <a:gd name="connsiteX16" fmla="*/ 705853 w 721895"/>
                  <a:gd name="connsiteY16" fmla="*/ 417095 h 1002632"/>
                  <a:gd name="connsiteX17" fmla="*/ 681789 w 721895"/>
                  <a:gd name="connsiteY17" fmla="*/ 344905 h 1002632"/>
                  <a:gd name="connsiteX18" fmla="*/ 673768 w 721895"/>
                  <a:gd name="connsiteY18" fmla="*/ 320842 h 1002632"/>
                  <a:gd name="connsiteX19" fmla="*/ 665747 w 721895"/>
                  <a:gd name="connsiteY19" fmla="*/ 296779 h 1002632"/>
                  <a:gd name="connsiteX20" fmla="*/ 633663 w 721895"/>
                  <a:gd name="connsiteY20" fmla="*/ 248653 h 1002632"/>
                  <a:gd name="connsiteX21" fmla="*/ 625642 w 721895"/>
                  <a:gd name="connsiteY21" fmla="*/ 224590 h 1002632"/>
                  <a:gd name="connsiteX22" fmla="*/ 617621 w 721895"/>
                  <a:gd name="connsiteY22" fmla="*/ 192505 h 1002632"/>
                  <a:gd name="connsiteX23" fmla="*/ 585537 w 721895"/>
                  <a:gd name="connsiteY23" fmla="*/ 144379 h 1002632"/>
                  <a:gd name="connsiteX24" fmla="*/ 561474 w 721895"/>
                  <a:gd name="connsiteY24" fmla="*/ 96253 h 1002632"/>
                  <a:gd name="connsiteX25" fmla="*/ 505326 w 721895"/>
                  <a:gd name="connsiteY25" fmla="*/ 56147 h 1002632"/>
                  <a:gd name="connsiteX26" fmla="*/ 457200 w 721895"/>
                  <a:gd name="connsiteY26" fmla="*/ 24063 h 1002632"/>
                  <a:gd name="connsiteX27" fmla="*/ 417095 w 721895"/>
                  <a:gd name="connsiteY27" fmla="*/ 0 h 1002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21895" h="1002632">
                    <a:moveTo>
                      <a:pt x="0" y="1002632"/>
                    </a:moveTo>
                    <a:cubicBezTo>
                      <a:pt x="13368" y="994611"/>
                      <a:pt x="25912" y="985019"/>
                      <a:pt x="40105" y="978568"/>
                    </a:cubicBezTo>
                    <a:cubicBezTo>
                      <a:pt x="55499" y="971571"/>
                      <a:pt x="72189" y="967873"/>
                      <a:pt x="88231" y="962526"/>
                    </a:cubicBezTo>
                    <a:lnTo>
                      <a:pt x="136358" y="946484"/>
                    </a:lnTo>
                    <a:cubicBezTo>
                      <a:pt x="144379" y="943810"/>
                      <a:pt x="152219" y="940514"/>
                      <a:pt x="160421" y="938463"/>
                    </a:cubicBezTo>
                    <a:cubicBezTo>
                      <a:pt x="181810" y="933116"/>
                      <a:pt x="202970" y="926745"/>
                      <a:pt x="224589" y="922421"/>
                    </a:cubicBezTo>
                    <a:cubicBezTo>
                      <a:pt x="237958" y="919747"/>
                      <a:pt x="251469" y="917707"/>
                      <a:pt x="264695" y="914400"/>
                    </a:cubicBezTo>
                    <a:cubicBezTo>
                      <a:pt x="272897" y="912349"/>
                      <a:pt x="280313" y="906781"/>
                      <a:pt x="288758" y="906379"/>
                    </a:cubicBezTo>
                    <a:cubicBezTo>
                      <a:pt x="392948" y="901418"/>
                      <a:pt x="497305" y="901032"/>
                      <a:pt x="601579" y="898358"/>
                    </a:cubicBezTo>
                    <a:cubicBezTo>
                      <a:pt x="621150" y="891834"/>
                      <a:pt x="634156" y="889844"/>
                      <a:pt x="649705" y="874295"/>
                    </a:cubicBezTo>
                    <a:cubicBezTo>
                      <a:pt x="656522" y="867478"/>
                      <a:pt x="660400" y="858253"/>
                      <a:pt x="665747" y="850232"/>
                    </a:cubicBezTo>
                    <a:cubicBezTo>
                      <a:pt x="699542" y="748843"/>
                      <a:pt x="643168" y="910937"/>
                      <a:pt x="689810" y="802105"/>
                    </a:cubicBezTo>
                    <a:cubicBezTo>
                      <a:pt x="694152" y="791973"/>
                      <a:pt x="695859" y="780867"/>
                      <a:pt x="697831" y="770021"/>
                    </a:cubicBezTo>
                    <a:cubicBezTo>
                      <a:pt x="711847" y="692937"/>
                      <a:pt x="700474" y="728782"/>
                      <a:pt x="713874" y="641684"/>
                    </a:cubicBezTo>
                    <a:cubicBezTo>
                      <a:pt x="715550" y="630788"/>
                      <a:pt x="719221" y="620295"/>
                      <a:pt x="721895" y="609600"/>
                    </a:cubicBezTo>
                    <a:cubicBezTo>
                      <a:pt x="719221" y="556126"/>
                      <a:pt x="718320" y="502535"/>
                      <a:pt x="713874" y="449179"/>
                    </a:cubicBezTo>
                    <a:cubicBezTo>
                      <a:pt x="712959" y="438193"/>
                      <a:pt x="709021" y="427654"/>
                      <a:pt x="705853" y="417095"/>
                    </a:cubicBezTo>
                    <a:cubicBezTo>
                      <a:pt x="698564" y="392800"/>
                      <a:pt x="689810" y="368968"/>
                      <a:pt x="681789" y="344905"/>
                    </a:cubicBezTo>
                    <a:lnTo>
                      <a:pt x="673768" y="320842"/>
                    </a:lnTo>
                    <a:cubicBezTo>
                      <a:pt x="671094" y="312821"/>
                      <a:pt x="670437" y="303814"/>
                      <a:pt x="665747" y="296779"/>
                    </a:cubicBezTo>
                    <a:cubicBezTo>
                      <a:pt x="655052" y="280737"/>
                      <a:pt x="639760" y="266944"/>
                      <a:pt x="633663" y="248653"/>
                    </a:cubicBezTo>
                    <a:cubicBezTo>
                      <a:pt x="630989" y="240632"/>
                      <a:pt x="627965" y="232720"/>
                      <a:pt x="625642" y="224590"/>
                    </a:cubicBezTo>
                    <a:cubicBezTo>
                      <a:pt x="622613" y="213990"/>
                      <a:pt x="622551" y="202365"/>
                      <a:pt x="617621" y="192505"/>
                    </a:cubicBezTo>
                    <a:cubicBezTo>
                      <a:pt x="608999" y="175260"/>
                      <a:pt x="591634" y="162670"/>
                      <a:pt x="585537" y="144379"/>
                    </a:cubicBezTo>
                    <a:cubicBezTo>
                      <a:pt x="577774" y="121089"/>
                      <a:pt x="578436" y="116042"/>
                      <a:pt x="561474" y="96253"/>
                    </a:cubicBezTo>
                    <a:cubicBezTo>
                      <a:pt x="508804" y="34805"/>
                      <a:pt x="551903" y="82023"/>
                      <a:pt x="505326" y="56147"/>
                    </a:cubicBezTo>
                    <a:cubicBezTo>
                      <a:pt x="488472" y="46784"/>
                      <a:pt x="475491" y="30160"/>
                      <a:pt x="457200" y="24063"/>
                    </a:cubicBezTo>
                    <a:cubicBezTo>
                      <a:pt x="425963" y="13651"/>
                      <a:pt x="439116" y="22021"/>
                      <a:pt x="417095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99" name="Freihandform: Form 398">
                <a:extLst>
                  <a:ext uri="{FF2B5EF4-FFF2-40B4-BE49-F238E27FC236}">
                    <a16:creationId xmlns:a16="http://schemas.microsoft.com/office/drawing/2014/main" id="{33C74DFB-04A7-4DB3-ADDB-BC69075BB4A9}"/>
                  </a:ext>
                </a:extLst>
              </p:cNvPr>
              <p:cNvSpPr/>
              <p:nvPr/>
            </p:nvSpPr>
            <p:spPr>
              <a:xfrm>
                <a:off x="8117305" y="1472745"/>
                <a:ext cx="376990" cy="331992"/>
              </a:xfrm>
              <a:custGeom>
                <a:avLst/>
                <a:gdLst>
                  <a:gd name="connsiteX0" fmla="*/ 0 w 376990"/>
                  <a:gd name="connsiteY0" fmla="*/ 11150 h 331992"/>
                  <a:gd name="connsiteX1" fmla="*/ 248653 w 376990"/>
                  <a:gd name="connsiteY1" fmla="*/ 11150 h 331992"/>
                  <a:gd name="connsiteX2" fmla="*/ 272716 w 376990"/>
                  <a:gd name="connsiteY2" fmla="*/ 27192 h 331992"/>
                  <a:gd name="connsiteX3" fmla="*/ 288758 w 376990"/>
                  <a:gd name="connsiteY3" fmla="*/ 51255 h 331992"/>
                  <a:gd name="connsiteX4" fmla="*/ 320842 w 376990"/>
                  <a:gd name="connsiteY4" fmla="*/ 107402 h 331992"/>
                  <a:gd name="connsiteX5" fmla="*/ 360948 w 376990"/>
                  <a:gd name="connsiteY5" fmla="*/ 179592 h 331992"/>
                  <a:gd name="connsiteX6" fmla="*/ 376990 w 376990"/>
                  <a:gd name="connsiteY6" fmla="*/ 203655 h 331992"/>
                  <a:gd name="connsiteX7" fmla="*/ 368969 w 376990"/>
                  <a:gd name="connsiteY7" fmla="*/ 299908 h 331992"/>
                  <a:gd name="connsiteX8" fmla="*/ 344906 w 376990"/>
                  <a:gd name="connsiteY8" fmla="*/ 315950 h 331992"/>
                  <a:gd name="connsiteX9" fmla="*/ 296779 w 376990"/>
                  <a:gd name="connsiteY9" fmla="*/ 331992 h 331992"/>
                  <a:gd name="connsiteX10" fmla="*/ 208548 w 376990"/>
                  <a:gd name="connsiteY10" fmla="*/ 315950 h 331992"/>
                  <a:gd name="connsiteX11" fmla="*/ 184484 w 376990"/>
                  <a:gd name="connsiteY11" fmla="*/ 299908 h 331992"/>
                  <a:gd name="connsiteX12" fmla="*/ 168442 w 376990"/>
                  <a:gd name="connsiteY12" fmla="*/ 251781 h 331992"/>
                  <a:gd name="connsiteX13" fmla="*/ 160421 w 376990"/>
                  <a:gd name="connsiteY13" fmla="*/ 203655 h 331992"/>
                  <a:gd name="connsiteX14" fmla="*/ 120316 w 376990"/>
                  <a:gd name="connsiteY14" fmla="*/ 155529 h 331992"/>
                  <a:gd name="connsiteX15" fmla="*/ 96253 w 376990"/>
                  <a:gd name="connsiteY15" fmla="*/ 147508 h 331992"/>
                  <a:gd name="connsiteX16" fmla="*/ 72190 w 376990"/>
                  <a:gd name="connsiteY16" fmla="*/ 131466 h 331992"/>
                  <a:gd name="connsiteX17" fmla="*/ 56148 w 376990"/>
                  <a:gd name="connsiteY17" fmla="*/ 51255 h 331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76990" h="331992">
                    <a:moveTo>
                      <a:pt x="0" y="11150"/>
                    </a:moveTo>
                    <a:cubicBezTo>
                      <a:pt x="103664" y="-1808"/>
                      <a:pt x="104260" y="-5511"/>
                      <a:pt x="248653" y="11150"/>
                    </a:cubicBezTo>
                    <a:cubicBezTo>
                      <a:pt x="258230" y="12255"/>
                      <a:pt x="264695" y="21845"/>
                      <a:pt x="272716" y="27192"/>
                    </a:cubicBezTo>
                    <a:cubicBezTo>
                      <a:pt x="278063" y="35213"/>
                      <a:pt x="283975" y="42885"/>
                      <a:pt x="288758" y="51255"/>
                    </a:cubicBezTo>
                    <a:cubicBezTo>
                      <a:pt x="329464" y="122491"/>
                      <a:pt x="281758" y="48776"/>
                      <a:pt x="320842" y="107402"/>
                    </a:cubicBezTo>
                    <a:cubicBezTo>
                      <a:pt x="334960" y="149757"/>
                      <a:pt x="324172" y="124430"/>
                      <a:pt x="360948" y="179592"/>
                    </a:cubicBezTo>
                    <a:lnTo>
                      <a:pt x="376990" y="203655"/>
                    </a:lnTo>
                    <a:cubicBezTo>
                      <a:pt x="374316" y="235739"/>
                      <a:pt x="377814" y="268951"/>
                      <a:pt x="368969" y="299908"/>
                    </a:cubicBezTo>
                    <a:cubicBezTo>
                      <a:pt x="366321" y="309177"/>
                      <a:pt x="353715" y="312035"/>
                      <a:pt x="344906" y="315950"/>
                    </a:cubicBezTo>
                    <a:cubicBezTo>
                      <a:pt x="329453" y="322818"/>
                      <a:pt x="296779" y="331992"/>
                      <a:pt x="296779" y="331992"/>
                    </a:cubicBezTo>
                    <a:cubicBezTo>
                      <a:pt x="283767" y="330133"/>
                      <a:pt x="227458" y="324054"/>
                      <a:pt x="208548" y="315950"/>
                    </a:cubicBezTo>
                    <a:cubicBezTo>
                      <a:pt x="199687" y="312153"/>
                      <a:pt x="192505" y="305255"/>
                      <a:pt x="184484" y="299908"/>
                    </a:cubicBezTo>
                    <a:cubicBezTo>
                      <a:pt x="179137" y="283866"/>
                      <a:pt x="171222" y="268461"/>
                      <a:pt x="168442" y="251781"/>
                    </a:cubicBezTo>
                    <a:cubicBezTo>
                      <a:pt x="165768" y="235739"/>
                      <a:pt x="165564" y="219084"/>
                      <a:pt x="160421" y="203655"/>
                    </a:cubicBezTo>
                    <a:cubicBezTo>
                      <a:pt x="156193" y="190972"/>
                      <a:pt x="129890" y="161911"/>
                      <a:pt x="120316" y="155529"/>
                    </a:cubicBezTo>
                    <a:cubicBezTo>
                      <a:pt x="113281" y="150839"/>
                      <a:pt x="103815" y="151289"/>
                      <a:pt x="96253" y="147508"/>
                    </a:cubicBezTo>
                    <a:cubicBezTo>
                      <a:pt x="87631" y="143197"/>
                      <a:pt x="80211" y="136813"/>
                      <a:pt x="72190" y="131466"/>
                    </a:cubicBezTo>
                    <a:cubicBezTo>
                      <a:pt x="52766" y="73193"/>
                      <a:pt x="56148" y="100249"/>
                      <a:pt x="56148" y="51255"/>
                    </a:cubicBezTo>
                  </a:path>
                </a:pathLst>
              </a:cu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grpSp>
          <p:nvGrpSpPr>
            <p:cNvPr id="379" name="Gruppieren 378">
              <a:extLst>
                <a:ext uri="{FF2B5EF4-FFF2-40B4-BE49-F238E27FC236}">
                  <a16:creationId xmlns:a16="http://schemas.microsoft.com/office/drawing/2014/main" id="{E739E028-EC86-47D2-9DEA-B33372636D30}"/>
                </a:ext>
              </a:extLst>
            </p:cNvPr>
            <p:cNvGrpSpPr/>
            <p:nvPr/>
          </p:nvGrpSpPr>
          <p:grpSpPr>
            <a:xfrm rot="18740930">
              <a:off x="7141230" y="4487516"/>
              <a:ext cx="893729" cy="943420"/>
              <a:chOff x="6450146" y="3347633"/>
              <a:chExt cx="1553643" cy="1544420"/>
            </a:xfrm>
          </p:grpSpPr>
          <p:cxnSp>
            <p:nvCxnSpPr>
              <p:cNvPr id="381" name="Gerader Verbinder 380">
                <a:extLst>
                  <a:ext uri="{FF2B5EF4-FFF2-40B4-BE49-F238E27FC236}">
                    <a16:creationId xmlns:a16="http://schemas.microsoft.com/office/drawing/2014/main" id="{399E639E-ED14-4C6E-9C4F-5B41AA876F72}"/>
                  </a:ext>
                </a:extLst>
              </p:cNvPr>
              <p:cNvCxnSpPr/>
              <p:nvPr/>
            </p:nvCxnSpPr>
            <p:spPr>
              <a:xfrm>
                <a:off x="7226968" y="3347633"/>
                <a:ext cx="0" cy="154442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Gerader Verbinder 381">
                <a:extLst>
                  <a:ext uri="{FF2B5EF4-FFF2-40B4-BE49-F238E27FC236}">
                    <a16:creationId xmlns:a16="http://schemas.microsoft.com/office/drawing/2014/main" id="{8C056E17-8E32-4C0C-A53F-8713C32DB0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50146" y="4085522"/>
                <a:ext cx="1553643" cy="28801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0" name="Textfeld 379">
              <a:extLst>
                <a:ext uri="{FF2B5EF4-FFF2-40B4-BE49-F238E27FC236}">
                  <a16:creationId xmlns:a16="http://schemas.microsoft.com/office/drawing/2014/main" id="{CBE42216-3519-4B53-BAF3-7742BC79F847}"/>
                </a:ext>
              </a:extLst>
            </p:cNvPr>
            <p:cNvSpPr txBox="1"/>
            <p:nvPr/>
          </p:nvSpPr>
          <p:spPr>
            <a:xfrm>
              <a:off x="7157758" y="4050590"/>
              <a:ext cx="842688" cy="644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100" b="1" dirty="0"/>
                <a:t>2W</a:t>
              </a:r>
            </a:p>
          </p:txBody>
        </p:sp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5200EF78-8C31-4525-BBA2-DD0F4D25C379}"/>
              </a:ext>
            </a:extLst>
          </p:cNvPr>
          <p:cNvSpPr/>
          <p:nvPr/>
        </p:nvSpPr>
        <p:spPr>
          <a:xfrm>
            <a:off x="443182" y="2087386"/>
            <a:ext cx="857156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solidFill>
                  <a:srgbClr val="0070C0"/>
                </a:solidFill>
              </a:rPr>
              <a:t>Rinder und Pferde</a:t>
            </a:r>
          </a:p>
          <a:p>
            <a:r>
              <a:rPr lang="de-CH" dirty="0"/>
              <a:t>Überwachung Geburten, Entfernen Nach- und Totgeburten, </a:t>
            </a:r>
          </a:p>
          <a:p>
            <a:r>
              <a:rPr lang="de-CH" dirty="0"/>
              <a:t>Kalb und Mutterkuh auf betreuten Weiden für 2 Wochen</a:t>
            </a:r>
            <a:br>
              <a:rPr lang="de-CH" dirty="0"/>
            </a:br>
            <a:r>
              <a:rPr lang="de-CH" dirty="0">
                <a:sym typeface="Wingdings" panose="05000000000000000000" pitchFamily="2" charset="2"/>
              </a:rPr>
              <a:t> schadenstiftender Wolf (Entnahme):  </a:t>
            </a:r>
            <a:br>
              <a:rPr lang="de-CH" dirty="0">
                <a:sym typeface="Wingdings" panose="05000000000000000000" pitchFamily="2" charset="2"/>
              </a:rPr>
            </a:br>
            <a:r>
              <a:rPr lang="de-CH" dirty="0">
                <a:solidFill>
                  <a:srgbClr val="FF0000"/>
                </a:solidFill>
              </a:rPr>
              <a:t>mindestens ein Nutztier getötet oder schwer verletzt</a:t>
            </a:r>
          </a:p>
          <a:p>
            <a:endParaRPr lang="de-CH" dirty="0">
              <a:solidFill>
                <a:srgbClr val="FF0000"/>
              </a:solidFill>
            </a:endParaRPr>
          </a:p>
          <a:p>
            <a:r>
              <a:rPr lang="de-CH" dirty="0">
                <a:solidFill>
                  <a:srgbClr val="0070C0"/>
                </a:solidFill>
              </a:rPr>
              <a:t>Schafe und Ziegen</a:t>
            </a:r>
          </a:p>
          <a:p>
            <a:r>
              <a:rPr lang="de-CH" dirty="0"/>
              <a:t>Elektrozaun, HSH, </a:t>
            </a:r>
            <a:r>
              <a:rPr lang="de-CH" dirty="0" err="1"/>
              <a:t>Behirtung</a:t>
            </a:r>
            <a:r>
              <a:rPr lang="de-CH" dirty="0"/>
              <a:t> (Nachtpferch/Nachtweide)</a:t>
            </a:r>
          </a:p>
          <a:p>
            <a:r>
              <a:rPr lang="de-CH" dirty="0">
                <a:sym typeface="Wingdings" panose="05000000000000000000" pitchFamily="2" charset="2"/>
              </a:rPr>
              <a:t> schadenstiftender Wolf (Entnahme): </a:t>
            </a:r>
            <a:r>
              <a:rPr lang="de-CH" dirty="0">
                <a:solidFill>
                  <a:srgbClr val="FF0000"/>
                </a:solidFill>
                <a:sym typeface="Wingdings" panose="05000000000000000000" pitchFamily="2" charset="2"/>
              </a:rPr>
              <a:t>Ü</a:t>
            </a:r>
            <a:r>
              <a:rPr lang="de-CH" dirty="0">
                <a:solidFill>
                  <a:srgbClr val="FF0000"/>
                </a:solidFill>
              </a:rPr>
              <a:t>berwinden</a:t>
            </a:r>
            <a:r>
              <a:rPr lang="de-CH" dirty="0">
                <a:sym typeface="Wingdings" panose="05000000000000000000" pitchFamily="2" charset="2"/>
              </a:rPr>
              <a:t> von </a:t>
            </a:r>
            <a:r>
              <a:rPr lang="de-CH" dirty="0">
                <a:solidFill>
                  <a:srgbClr val="00B050"/>
                </a:solidFill>
                <a:sym typeface="Wingdings" panose="05000000000000000000" pitchFamily="2" charset="2"/>
              </a:rPr>
              <a:t>Herdenschutzmassnahmen</a:t>
            </a:r>
            <a:r>
              <a:rPr lang="de-CH" dirty="0">
                <a:sym typeface="Wingdings" panose="05000000000000000000" pitchFamily="2" charset="2"/>
              </a:rPr>
              <a:t> </a:t>
            </a:r>
            <a:endParaRPr lang="de-CH" dirty="0"/>
          </a:p>
          <a:p>
            <a:r>
              <a:rPr lang="de-CH" dirty="0"/>
              <a:t>a) mind. </a:t>
            </a:r>
            <a:r>
              <a:rPr lang="de-CH" dirty="0">
                <a:solidFill>
                  <a:srgbClr val="FF0000"/>
                </a:solidFill>
              </a:rPr>
              <a:t>25 Nutztiere</a:t>
            </a:r>
            <a:r>
              <a:rPr lang="de-CH" dirty="0"/>
              <a:t> innerhalb von </a:t>
            </a:r>
            <a:r>
              <a:rPr lang="de-CH" dirty="0">
                <a:solidFill>
                  <a:srgbClr val="FF0000"/>
                </a:solidFill>
              </a:rPr>
              <a:t>vier Monaten</a:t>
            </a:r>
            <a:r>
              <a:rPr lang="de-CH" dirty="0"/>
              <a:t> getötet werden; </a:t>
            </a:r>
          </a:p>
          <a:p>
            <a:r>
              <a:rPr lang="de-CH" dirty="0"/>
              <a:t>b) mind. </a:t>
            </a:r>
            <a:r>
              <a:rPr lang="de-CH" dirty="0">
                <a:solidFill>
                  <a:srgbClr val="FF0000"/>
                </a:solidFill>
              </a:rPr>
              <a:t>15 Nutztiere</a:t>
            </a:r>
            <a:r>
              <a:rPr lang="de-CH" dirty="0"/>
              <a:t> innerhalb </a:t>
            </a:r>
            <a:r>
              <a:rPr lang="de-CH" dirty="0">
                <a:solidFill>
                  <a:srgbClr val="FF0000"/>
                </a:solidFill>
              </a:rPr>
              <a:t>eines Monats </a:t>
            </a:r>
            <a:r>
              <a:rPr lang="de-CH" dirty="0"/>
              <a:t>getötet werden;</a:t>
            </a:r>
          </a:p>
          <a:p>
            <a:r>
              <a:rPr lang="de-CH" dirty="0"/>
              <a:t>c) mind. </a:t>
            </a:r>
            <a:r>
              <a:rPr lang="de-CH" dirty="0">
                <a:solidFill>
                  <a:srgbClr val="FF0000"/>
                </a:solidFill>
              </a:rPr>
              <a:t>6 Nutztiere</a:t>
            </a:r>
            <a:r>
              <a:rPr lang="de-CH" dirty="0"/>
              <a:t> innerhalb von </a:t>
            </a:r>
            <a:r>
              <a:rPr lang="de-CH" dirty="0">
                <a:solidFill>
                  <a:srgbClr val="FF0000"/>
                </a:solidFill>
              </a:rPr>
              <a:t>vier Monaten</a:t>
            </a:r>
            <a:r>
              <a:rPr lang="de-CH" dirty="0"/>
              <a:t> getötet werden, nachdem zuvor bereits Schäden durch Wölfe zu verzeichnen waren </a:t>
            </a:r>
            <a:r>
              <a:rPr lang="de-CH" dirty="0">
                <a:solidFill>
                  <a:srgbClr val="00B050"/>
                </a:solidFill>
              </a:rPr>
              <a:t>(in geschützten Situationen)</a:t>
            </a:r>
          </a:p>
        </p:txBody>
      </p:sp>
      <p:grpSp>
        <p:nvGrpSpPr>
          <p:cNvPr id="434" name="Gruppieren 433">
            <a:extLst>
              <a:ext uri="{FF2B5EF4-FFF2-40B4-BE49-F238E27FC236}">
                <a16:creationId xmlns:a16="http://schemas.microsoft.com/office/drawing/2014/main" id="{3CB04CBD-4330-4900-88EA-1C951012A302}"/>
              </a:ext>
            </a:extLst>
          </p:cNvPr>
          <p:cNvGrpSpPr/>
          <p:nvPr/>
        </p:nvGrpSpPr>
        <p:grpSpPr>
          <a:xfrm>
            <a:off x="8854550" y="3717026"/>
            <a:ext cx="2641670" cy="2009119"/>
            <a:chOff x="1114396" y="80160"/>
            <a:chExt cx="4478477" cy="3235272"/>
          </a:xfrm>
        </p:grpSpPr>
        <p:grpSp>
          <p:nvGrpSpPr>
            <p:cNvPr id="435" name="Gruppieren 434">
              <a:extLst>
                <a:ext uri="{FF2B5EF4-FFF2-40B4-BE49-F238E27FC236}">
                  <a16:creationId xmlns:a16="http://schemas.microsoft.com/office/drawing/2014/main" id="{6CBC47D1-91D0-4983-8DCE-DA80A0157A86}"/>
                </a:ext>
              </a:extLst>
            </p:cNvPr>
            <p:cNvGrpSpPr/>
            <p:nvPr/>
          </p:nvGrpSpPr>
          <p:grpSpPr>
            <a:xfrm>
              <a:off x="1114396" y="1003305"/>
              <a:ext cx="1392726" cy="898047"/>
              <a:chOff x="2590800" y="1604211"/>
              <a:chExt cx="6721642" cy="4195010"/>
            </a:xfrm>
          </p:grpSpPr>
          <p:sp>
            <p:nvSpPr>
              <p:cNvPr id="486" name="Freihandform: Form 485">
                <a:extLst>
                  <a:ext uri="{FF2B5EF4-FFF2-40B4-BE49-F238E27FC236}">
                    <a16:creationId xmlns:a16="http://schemas.microsoft.com/office/drawing/2014/main" id="{C23969B6-9A85-41EA-8FB3-906461625B14}"/>
                  </a:ext>
                </a:extLst>
              </p:cNvPr>
              <p:cNvSpPr/>
              <p:nvPr/>
            </p:nvSpPr>
            <p:spPr>
              <a:xfrm>
                <a:off x="2590800" y="1604211"/>
                <a:ext cx="5558589" cy="4195010"/>
              </a:xfrm>
              <a:custGeom>
                <a:avLst/>
                <a:gdLst>
                  <a:gd name="connsiteX0" fmla="*/ 0 w 5558589"/>
                  <a:gd name="connsiteY0" fmla="*/ 2390273 h 4195010"/>
                  <a:gd name="connsiteX1" fmla="*/ 40105 w 5558589"/>
                  <a:gd name="connsiteY1" fmla="*/ 2374231 h 4195010"/>
                  <a:gd name="connsiteX2" fmla="*/ 64168 w 5558589"/>
                  <a:gd name="connsiteY2" fmla="*/ 2366210 h 4195010"/>
                  <a:gd name="connsiteX3" fmla="*/ 80211 w 5558589"/>
                  <a:gd name="connsiteY3" fmla="*/ 2350168 h 4195010"/>
                  <a:gd name="connsiteX4" fmla="*/ 152400 w 5558589"/>
                  <a:gd name="connsiteY4" fmla="*/ 2326105 h 4195010"/>
                  <a:gd name="connsiteX5" fmla="*/ 176463 w 5558589"/>
                  <a:gd name="connsiteY5" fmla="*/ 2318084 h 4195010"/>
                  <a:gd name="connsiteX6" fmla="*/ 248653 w 5558589"/>
                  <a:gd name="connsiteY6" fmla="*/ 2286000 h 4195010"/>
                  <a:gd name="connsiteX7" fmla="*/ 272716 w 5558589"/>
                  <a:gd name="connsiteY7" fmla="*/ 2277978 h 4195010"/>
                  <a:gd name="connsiteX8" fmla="*/ 328863 w 5558589"/>
                  <a:gd name="connsiteY8" fmla="*/ 2253915 h 4195010"/>
                  <a:gd name="connsiteX9" fmla="*/ 545432 w 5558589"/>
                  <a:gd name="connsiteY9" fmla="*/ 2245894 h 4195010"/>
                  <a:gd name="connsiteX10" fmla="*/ 617621 w 5558589"/>
                  <a:gd name="connsiteY10" fmla="*/ 2237873 h 4195010"/>
                  <a:gd name="connsiteX11" fmla="*/ 721895 w 5558589"/>
                  <a:gd name="connsiteY11" fmla="*/ 2229852 h 4195010"/>
                  <a:gd name="connsiteX12" fmla="*/ 745958 w 5558589"/>
                  <a:gd name="connsiteY12" fmla="*/ 2221831 h 4195010"/>
                  <a:gd name="connsiteX13" fmla="*/ 810126 w 5558589"/>
                  <a:gd name="connsiteY13" fmla="*/ 2213810 h 4195010"/>
                  <a:gd name="connsiteX14" fmla="*/ 1122947 w 5558589"/>
                  <a:gd name="connsiteY14" fmla="*/ 2205789 h 4195010"/>
                  <a:gd name="connsiteX15" fmla="*/ 1163053 w 5558589"/>
                  <a:gd name="connsiteY15" fmla="*/ 2197768 h 4195010"/>
                  <a:gd name="connsiteX16" fmla="*/ 1532021 w 5558589"/>
                  <a:gd name="connsiteY16" fmla="*/ 2213810 h 4195010"/>
                  <a:gd name="connsiteX17" fmla="*/ 1900989 w 5558589"/>
                  <a:gd name="connsiteY17" fmla="*/ 2229852 h 4195010"/>
                  <a:gd name="connsiteX18" fmla="*/ 2021305 w 5558589"/>
                  <a:gd name="connsiteY18" fmla="*/ 2237873 h 4195010"/>
                  <a:gd name="connsiteX19" fmla="*/ 2502568 w 5558589"/>
                  <a:gd name="connsiteY19" fmla="*/ 2237873 h 4195010"/>
                  <a:gd name="connsiteX20" fmla="*/ 2526632 w 5558589"/>
                  <a:gd name="connsiteY20" fmla="*/ 2229852 h 4195010"/>
                  <a:gd name="connsiteX21" fmla="*/ 2630905 w 5558589"/>
                  <a:gd name="connsiteY21" fmla="*/ 2213810 h 4195010"/>
                  <a:gd name="connsiteX22" fmla="*/ 2654968 w 5558589"/>
                  <a:gd name="connsiteY22" fmla="*/ 2205789 h 4195010"/>
                  <a:gd name="connsiteX23" fmla="*/ 2735179 w 5558589"/>
                  <a:gd name="connsiteY23" fmla="*/ 2181726 h 4195010"/>
                  <a:gd name="connsiteX24" fmla="*/ 2759242 w 5558589"/>
                  <a:gd name="connsiteY24" fmla="*/ 2173705 h 4195010"/>
                  <a:gd name="connsiteX25" fmla="*/ 2799347 w 5558589"/>
                  <a:gd name="connsiteY25" fmla="*/ 2165684 h 4195010"/>
                  <a:gd name="connsiteX26" fmla="*/ 2847474 w 5558589"/>
                  <a:gd name="connsiteY26" fmla="*/ 2149642 h 4195010"/>
                  <a:gd name="connsiteX27" fmla="*/ 2943726 w 5558589"/>
                  <a:gd name="connsiteY27" fmla="*/ 2117557 h 4195010"/>
                  <a:gd name="connsiteX28" fmla="*/ 3039979 w 5558589"/>
                  <a:gd name="connsiteY28" fmla="*/ 2085473 h 4195010"/>
                  <a:gd name="connsiteX29" fmla="*/ 3064042 w 5558589"/>
                  <a:gd name="connsiteY29" fmla="*/ 2077452 h 4195010"/>
                  <a:gd name="connsiteX30" fmla="*/ 3088105 w 5558589"/>
                  <a:gd name="connsiteY30" fmla="*/ 2069431 h 4195010"/>
                  <a:gd name="connsiteX31" fmla="*/ 3136232 w 5558589"/>
                  <a:gd name="connsiteY31" fmla="*/ 2045368 h 4195010"/>
                  <a:gd name="connsiteX32" fmla="*/ 3184358 w 5558589"/>
                  <a:gd name="connsiteY32" fmla="*/ 2005263 h 4195010"/>
                  <a:gd name="connsiteX33" fmla="*/ 3224463 w 5558589"/>
                  <a:gd name="connsiteY33" fmla="*/ 1973178 h 4195010"/>
                  <a:gd name="connsiteX34" fmla="*/ 3240505 w 5558589"/>
                  <a:gd name="connsiteY34" fmla="*/ 1949115 h 4195010"/>
                  <a:gd name="connsiteX35" fmla="*/ 3288632 w 5558589"/>
                  <a:gd name="connsiteY35" fmla="*/ 1909010 h 4195010"/>
                  <a:gd name="connsiteX36" fmla="*/ 3320716 w 5558589"/>
                  <a:gd name="connsiteY36" fmla="*/ 1860884 h 4195010"/>
                  <a:gd name="connsiteX37" fmla="*/ 3336758 w 5558589"/>
                  <a:gd name="connsiteY37" fmla="*/ 1836821 h 4195010"/>
                  <a:gd name="connsiteX38" fmla="*/ 3344779 w 5558589"/>
                  <a:gd name="connsiteY38" fmla="*/ 1812757 h 4195010"/>
                  <a:gd name="connsiteX39" fmla="*/ 3360821 w 5558589"/>
                  <a:gd name="connsiteY39" fmla="*/ 1788694 h 4195010"/>
                  <a:gd name="connsiteX40" fmla="*/ 3392905 w 5558589"/>
                  <a:gd name="connsiteY40" fmla="*/ 1716505 h 4195010"/>
                  <a:gd name="connsiteX41" fmla="*/ 3408947 w 5558589"/>
                  <a:gd name="connsiteY41" fmla="*/ 1604210 h 4195010"/>
                  <a:gd name="connsiteX42" fmla="*/ 3416968 w 5558589"/>
                  <a:gd name="connsiteY42" fmla="*/ 1580147 h 4195010"/>
                  <a:gd name="connsiteX43" fmla="*/ 3433011 w 5558589"/>
                  <a:gd name="connsiteY43" fmla="*/ 1507957 h 4195010"/>
                  <a:gd name="connsiteX44" fmla="*/ 3457074 w 5558589"/>
                  <a:gd name="connsiteY44" fmla="*/ 1435768 h 4195010"/>
                  <a:gd name="connsiteX45" fmla="*/ 3465095 w 5558589"/>
                  <a:gd name="connsiteY45" fmla="*/ 1411705 h 4195010"/>
                  <a:gd name="connsiteX46" fmla="*/ 3481137 w 5558589"/>
                  <a:gd name="connsiteY46" fmla="*/ 1347536 h 4195010"/>
                  <a:gd name="connsiteX47" fmla="*/ 3489158 w 5558589"/>
                  <a:gd name="connsiteY47" fmla="*/ 1315452 h 4195010"/>
                  <a:gd name="connsiteX48" fmla="*/ 3505200 w 5558589"/>
                  <a:gd name="connsiteY48" fmla="*/ 1267326 h 4195010"/>
                  <a:gd name="connsiteX49" fmla="*/ 3513221 w 5558589"/>
                  <a:gd name="connsiteY49" fmla="*/ 1243263 h 4195010"/>
                  <a:gd name="connsiteX50" fmla="*/ 3529263 w 5558589"/>
                  <a:gd name="connsiteY50" fmla="*/ 1219200 h 4195010"/>
                  <a:gd name="connsiteX51" fmla="*/ 3545305 w 5558589"/>
                  <a:gd name="connsiteY51" fmla="*/ 1163052 h 4195010"/>
                  <a:gd name="connsiteX52" fmla="*/ 3569368 w 5558589"/>
                  <a:gd name="connsiteY52" fmla="*/ 1074821 h 4195010"/>
                  <a:gd name="connsiteX53" fmla="*/ 3561347 w 5558589"/>
                  <a:gd name="connsiteY53" fmla="*/ 778042 h 4195010"/>
                  <a:gd name="connsiteX54" fmla="*/ 3553326 w 5558589"/>
                  <a:gd name="connsiteY54" fmla="*/ 745957 h 4195010"/>
                  <a:gd name="connsiteX55" fmla="*/ 3545305 w 5558589"/>
                  <a:gd name="connsiteY55" fmla="*/ 697831 h 4195010"/>
                  <a:gd name="connsiteX56" fmla="*/ 3561347 w 5558589"/>
                  <a:gd name="connsiteY56" fmla="*/ 497305 h 4195010"/>
                  <a:gd name="connsiteX57" fmla="*/ 3569368 w 5558589"/>
                  <a:gd name="connsiteY57" fmla="*/ 465221 h 4195010"/>
                  <a:gd name="connsiteX58" fmla="*/ 3601453 w 5558589"/>
                  <a:gd name="connsiteY58" fmla="*/ 417094 h 4195010"/>
                  <a:gd name="connsiteX59" fmla="*/ 3617495 w 5558589"/>
                  <a:gd name="connsiteY59" fmla="*/ 393031 h 4195010"/>
                  <a:gd name="connsiteX60" fmla="*/ 3633537 w 5558589"/>
                  <a:gd name="connsiteY60" fmla="*/ 368968 h 4195010"/>
                  <a:gd name="connsiteX61" fmla="*/ 3705726 w 5558589"/>
                  <a:gd name="connsiteY61" fmla="*/ 320842 h 4195010"/>
                  <a:gd name="connsiteX62" fmla="*/ 3729789 w 5558589"/>
                  <a:gd name="connsiteY62" fmla="*/ 304800 h 4195010"/>
                  <a:gd name="connsiteX63" fmla="*/ 3753853 w 5558589"/>
                  <a:gd name="connsiteY63" fmla="*/ 296778 h 4195010"/>
                  <a:gd name="connsiteX64" fmla="*/ 3801979 w 5558589"/>
                  <a:gd name="connsiteY64" fmla="*/ 272715 h 4195010"/>
                  <a:gd name="connsiteX65" fmla="*/ 3850105 w 5558589"/>
                  <a:gd name="connsiteY65" fmla="*/ 232610 h 4195010"/>
                  <a:gd name="connsiteX66" fmla="*/ 3898232 w 5558589"/>
                  <a:gd name="connsiteY66" fmla="*/ 216568 h 4195010"/>
                  <a:gd name="connsiteX67" fmla="*/ 3946358 w 5558589"/>
                  <a:gd name="connsiteY67" fmla="*/ 176463 h 4195010"/>
                  <a:gd name="connsiteX68" fmla="*/ 3970421 w 5558589"/>
                  <a:gd name="connsiteY68" fmla="*/ 168442 h 4195010"/>
                  <a:gd name="connsiteX69" fmla="*/ 3994484 w 5558589"/>
                  <a:gd name="connsiteY69" fmla="*/ 152400 h 4195010"/>
                  <a:gd name="connsiteX70" fmla="*/ 4042611 w 5558589"/>
                  <a:gd name="connsiteY70" fmla="*/ 136357 h 4195010"/>
                  <a:gd name="connsiteX71" fmla="*/ 4098758 w 5558589"/>
                  <a:gd name="connsiteY71" fmla="*/ 120315 h 4195010"/>
                  <a:gd name="connsiteX72" fmla="*/ 4122821 w 5558589"/>
                  <a:gd name="connsiteY72" fmla="*/ 104273 h 4195010"/>
                  <a:gd name="connsiteX73" fmla="*/ 4170947 w 5558589"/>
                  <a:gd name="connsiteY73" fmla="*/ 88231 h 4195010"/>
                  <a:gd name="connsiteX74" fmla="*/ 4219074 w 5558589"/>
                  <a:gd name="connsiteY74" fmla="*/ 56147 h 4195010"/>
                  <a:gd name="connsiteX75" fmla="*/ 4243137 w 5558589"/>
                  <a:gd name="connsiteY75" fmla="*/ 40105 h 4195010"/>
                  <a:gd name="connsiteX76" fmla="*/ 4299284 w 5558589"/>
                  <a:gd name="connsiteY76" fmla="*/ 32084 h 4195010"/>
                  <a:gd name="connsiteX77" fmla="*/ 4339389 w 5558589"/>
                  <a:gd name="connsiteY77" fmla="*/ 24063 h 4195010"/>
                  <a:gd name="connsiteX78" fmla="*/ 4459705 w 5558589"/>
                  <a:gd name="connsiteY78" fmla="*/ 8021 h 4195010"/>
                  <a:gd name="connsiteX79" fmla="*/ 4499811 w 5558589"/>
                  <a:gd name="connsiteY79" fmla="*/ 0 h 4195010"/>
                  <a:gd name="connsiteX80" fmla="*/ 4852737 w 5558589"/>
                  <a:gd name="connsiteY80" fmla="*/ 8021 h 4195010"/>
                  <a:gd name="connsiteX81" fmla="*/ 4900863 w 5558589"/>
                  <a:gd name="connsiteY81" fmla="*/ 16042 h 4195010"/>
                  <a:gd name="connsiteX82" fmla="*/ 4989095 w 5558589"/>
                  <a:gd name="connsiteY82" fmla="*/ 32084 h 4195010"/>
                  <a:gd name="connsiteX83" fmla="*/ 5037221 w 5558589"/>
                  <a:gd name="connsiteY83" fmla="*/ 48126 h 4195010"/>
                  <a:gd name="connsiteX84" fmla="*/ 5093368 w 5558589"/>
                  <a:gd name="connsiteY84" fmla="*/ 64168 h 4195010"/>
                  <a:gd name="connsiteX85" fmla="*/ 5141495 w 5558589"/>
                  <a:gd name="connsiteY85" fmla="*/ 96252 h 4195010"/>
                  <a:gd name="connsiteX86" fmla="*/ 5165558 w 5558589"/>
                  <a:gd name="connsiteY86" fmla="*/ 104273 h 4195010"/>
                  <a:gd name="connsiteX87" fmla="*/ 5213684 w 5558589"/>
                  <a:gd name="connsiteY87" fmla="*/ 136357 h 4195010"/>
                  <a:gd name="connsiteX88" fmla="*/ 5261811 w 5558589"/>
                  <a:gd name="connsiteY88" fmla="*/ 168442 h 4195010"/>
                  <a:gd name="connsiteX89" fmla="*/ 5309937 w 5558589"/>
                  <a:gd name="connsiteY89" fmla="*/ 208547 h 4195010"/>
                  <a:gd name="connsiteX90" fmla="*/ 5358063 w 5558589"/>
                  <a:gd name="connsiteY90" fmla="*/ 240631 h 4195010"/>
                  <a:gd name="connsiteX91" fmla="*/ 5390147 w 5558589"/>
                  <a:gd name="connsiteY91" fmla="*/ 288757 h 4195010"/>
                  <a:gd name="connsiteX92" fmla="*/ 5398168 w 5558589"/>
                  <a:gd name="connsiteY92" fmla="*/ 312821 h 4195010"/>
                  <a:gd name="connsiteX93" fmla="*/ 5414211 w 5558589"/>
                  <a:gd name="connsiteY93" fmla="*/ 328863 h 4195010"/>
                  <a:gd name="connsiteX94" fmla="*/ 5454316 w 5558589"/>
                  <a:gd name="connsiteY94" fmla="*/ 368968 h 4195010"/>
                  <a:gd name="connsiteX95" fmla="*/ 5510463 w 5558589"/>
                  <a:gd name="connsiteY95" fmla="*/ 441157 h 4195010"/>
                  <a:gd name="connsiteX96" fmla="*/ 5526505 w 5558589"/>
                  <a:gd name="connsiteY96" fmla="*/ 489284 h 4195010"/>
                  <a:gd name="connsiteX97" fmla="*/ 5534526 w 5558589"/>
                  <a:gd name="connsiteY97" fmla="*/ 513347 h 4195010"/>
                  <a:gd name="connsiteX98" fmla="*/ 5542547 w 5558589"/>
                  <a:gd name="connsiteY98" fmla="*/ 617621 h 4195010"/>
                  <a:gd name="connsiteX99" fmla="*/ 5550568 w 5558589"/>
                  <a:gd name="connsiteY99" fmla="*/ 641684 h 4195010"/>
                  <a:gd name="connsiteX100" fmla="*/ 5558589 w 5558589"/>
                  <a:gd name="connsiteY100" fmla="*/ 705852 h 4195010"/>
                  <a:gd name="connsiteX101" fmla="*/ 5534526 w 5558589"/>
                  <a:gd name="connsiteY101" fmla="*/ 994610 h 4195010"/>
                  <a:gd name="connsiteX102" fmla="*/ 5502442 w 5558589"/>
                  <a:gd name="connsiteY102" fmla="*/ 1090863 h 4195010"/>
                  <a:gd name="connsiteX103" fmla="*/ 5494421 w 5558589"/>
                  <a:gd name="connsiteY103" fmla="*/ 1114926 h 4195010"/>
                  <a:gd name="connsiteX104" fmla="*/ 5486400 w 5558589"/>
                  <a:gd name="connsiteY104" fmla="*/ 1138989 h 4195010"/>
                  <a:gd name="connsiteX105" fmla="*/ 5478379 w 5558589"/>
                  <a:gd name="connsiteY105" fmla="*/ 1195136 h 4195010"/>
                  <a:gd name="connsiteX106" fmla="*/ 5470358 w 5558589"/>
                  <a:gd name="connsiteY106" fmla="*/ 1259305 h 4195010"/>
                  <a:gd name="connsiteX107" fmla="*/ 5462337 w 5558589"/>
                  <a:gd name="connsiteY107" fmla="*/ 1299410 h 4195010"/>
                  <a:gd name="connsiteX108" fmla="*/ 5446295 w 5558589"/>
                  <a:gd name="connsiteY108" fmla="*/ 1387642 h 4195010"/>
                  <a:gd name="connsiteX109" fmla="*/ 5438274 w 5558589"/>
                  <a:gd name="connsiteY109" fmla="*/ 1459831 h 4195010"/>
                  <a:gd name="connsiteX110" fmla="*/ 5430253 w 5558589"/>
                  <a:gd name="connsiteY110" fmla="*/ 1483894 h 4195010"/>
                  <a:gd name="connsiteX111" fmla="*/ 5422232 w 5558589"/>
                  <a:gd name="connsiteY111" fmla="*/ 1676400 h 4195010"/>
                  <a:gd name="connsiteX112" fmla="*/ 5414211 w 5558589"/>
                  <a:gd name="connsiteY112" fmla="*/ 1708484 h 4195010"/>
                  <a:gd name="connsiteX113" fmla="*/ 5398168 w 5558589"/>
                  <a:gd name="connsiteY113" fmla="*/ 1820778 h 4195010"/>
                  <a:gd name="connsiteX114" fmla="*/ 5390147 w 5558589"/>
                  <a:gd name="connsiteY114" fmla="*/ 1844842 h 4195010"/>
                  <a:gd name="connsiteX115" fmla="*/ 5382126 w 5558589"/>
                  <a:gd name="connsiteY115" fmla="*/ 2085473 h 4195010"/>
                  <a:gd name="connsiteX116" fmla="*/ 5366084 w 5558589"/>
                  <a:gd name="connsiteY116" fmla="*/ 2173705 h 4195010"/>
                  <a:gd name="connsiteX117" fmla="*/ 5358063 w 5558589"/>
                  <a:gd name="connsiteY117" fmla="*/ 2221831 h 4195010"/>
                  <a:gd name="connsiteX118" fmla="*/ 5350042 w 5558589"/>
                  <a:gd name="connsiteY118" fmla="*/ 2277978 h 4195010"/>
                  <a:gd name="connsiteX119" fmla="*/ 5342021 w 5558589"/>
                  <a:gd name="connsiteY119" fmla="*/ 2302042 h 4195010"/>
                  <a:gd name="connsiteX120" fmla="*/ 5334000 w 5558589"/>
                  <a:gd name="connsiteY120" fmla="*/ 2406315 h 4195010"/>
                  <a:gd name="connsiteX121" fmla="*/ 5309937 w 5558589"/>
                  <a:gd name="connsiteY121" fmla="*/ 2486526 h 4195010"/>
                  <a:gd name="connsiteX122" fmla="*/ 5293895 w 5558589"/>
                  <a:gd name="connsiteY122" fmla="*/ 2542673 h 4195010"/>
                  <a:gd name="connsiteX123" fmla="*/ 5277853 w 5558589"/>
                  <a:gd name="connsiteY123" fmla="*/ 2566736 h 4195010"/>
                  <a:gd name="connsiteX124" fmla="*/ 5245768 w 5558589"/>
                  <a:gd name="connsiteY124" fmla="*/ 2638926 h 4195010"/>
                  <a:gd name="connsiteX125" fmla="*/ 5213684 w 5558589"/>
                  <a:gd name="connsiteY125" fmla="*/ 2687052 h 4195010"/>
                  <a:gd name="connsiteX126" fmla="*/ 5181600 w 5558589"/>
                  <a:gd name="connsiteY126" fmla="*/ 2751221 h 4195010"/>
                  <a:gd name="connsiteX127" fmla="*/ 5157537 w 5558589"/>
                  <a:gd name="connsiteY127" fmla="*/ 2799347 h 4195010"/>
                  <a:gd name="connsiteX128" fmla="*/ 5141495 w 5558589"/>
                  <a:gd name="connsiteY128" fmla="*/ 2847473 h 4195010"/>
                  <a:gd name="connsiteX129" fmla="*/ 5109411 w 5558589"/>
                  <a:gd name="connsiteY129" fmla="*/ 2895600 h 4195010"/>
                  <a:gd name="connsiteX130" fmla="*/ 5101389 w 5558589"/>
                  <a:gd name="connsiteY130" fmla="*/ 2919663 h 4195010"/>
                  <a:gd name="connsiteX131" fmla="*/ 5053263 w 5558589"/>
                  <a:gd name="connsiteY131" fmla="*/ 2991852 h 4195010"/>
                  <a:gd name="connsiteX132" fmla="*/ 5037221 w 5558589"/>
                  <a:gd name="connsiteY132" fmla="*/ 3015915 h 4195010"/>
                  <a:gd name="connsiteX133" fmla="*/ 5013158 w 5558589"/>
                  <a:gd name="connsiteY133" fmla="*/ 3064042 h 4195010"/>
                  <a:gd name="connsiteX134" fmla="*/ 4997116 w 5558589"/>
                  <a:gd name="connsiteY134" fmla="*/ 3112168 h 4195010"/>
                  <a:gd name="connsiteX135" fmla="*/ 4989095 w 5558589"/>
                  <a:gd name="connsiteY135" fmla="*/ 3136231 h 4195010"/>
                  <a:gd name="connsiteX136" fmla="*/ 4981074 w 5558589"/>
                  <a:gd name="connsiteY136" fmla="*/ 3160294 h 4195010"/>
                  <a:gd name="connsiteX137" fmla="*/ 4965032 w 5558589"/>
                  <a:gd name="connsiteY137" fmla="*/ 3216442 h 4195010"/>
                  <a:gd name="connsiteX138" fmla="*/ 4948989 w 5558589"/>
                  <a:gd name="connsiteY138" fmla="*/ 3248526 h 4195010"/>
                  <a:gd name="connsiteX139" fmla="*/ 4932947 w 5558589"/>
                  <a:gd name="connsiteY139" fmla="*/ 3304673 h 4195010"/>
                  <a:gd name="connsiteX140" fmla="*/ 4916905 w 5558589"/>
                  <a:gd name="connsiteY140" fmla="*/ 3336757 h 4195010"/>
                  <a:gd name="connsiteX141" fmla="*/ 4908884 w 5558589"/>
                  <a:gd name="connsiteY141" fmla="*/ 3360821 h 4195010"/>
                  <a:gd name="connsiteX142" fmla="*/ 4876800 w 5558589"/>
                  <a:gd name="connsiteY142" fmla="*/ 3441031 h 4195010"/>
                  <a:gd name="connsiteX143" fmla="*/ 4868779 w 5558589"/>
                  <a:gd name="connsiteY143" fmla="*/ 3465094 h 4195010"/>
                  <a:gd name="connsiteX144" fmla="*/ 4860758 w 5558589"/>
                  <a:gd name="connsiteY144" fmla="*/ 3505200 h 4195010"/>
                  <a:gd name="connsiteX145" fmla="*/ 4852737 w 5558589"/>
                  <a:gd name="connsiteY145" fmla="*/ 3553326 h 4195010"/>
                  <a:gd name="connsiteX146" fmla="*/ 4836695 w 5558589"/>
                  <a:gd name="connsiteY146" fmla="*/ 3601452 h 4195010"/>
                  <a:gd name="connsiteX147" fmla="*/ 4828674 w 5558589"/>
                  <a:gd name="connsiteY147" fmla="*/ 3633536 h 4195010"/>
                  <a:gd name="connsiteX148" fmla="*/ 4812632 w 5558589"/>
                  <a:gd name="connsiteY148" fmla="*/ 3665621 h 4195010"/>
                  <a:gd name="connsiteX149" fmla="*/ 4788568 w 5558589"/>
                  <a:gd name="connsiteY149" fmla="*/ 3713747 h 4195010"/>
                  <a:gd name="connsiteX150" fmla="*/ 4772526 w 5558589"/>
                  <a:gd name="connsiteY150" fmla="*/ 3761873 h 4195010"/>
                  <a:gd name="connsiteX151" fmla="*/ 4764505 w 5558589"/>
                  <a:gd name="connsiteY151" fmla="*/ 3801978 h 4195010"/>
                  <a:gd name="connsiteX152" fmla="*/ 4748463 w 5558589"/>
                  <a:gd name="connsiteY152" fmla="*/ 3850105 h 4195010"/>
                  <a:gd name="connsiteX153" fmla="*/ 4740442 w 5558589"/>
                  <a:gd name="connsiteY153" fmla="*/ 3922294 h 4195010"/>
                  <a:gd name="connsiteX154" fmla="*/ 4724400 w 5558589"/>
                  <a:gd name="connsiteY154" fmla="*/ 3970421 h 4195010"/>
                  <a:gd name="connsiteX155" fmla="*/ 4716379 w 5558589"/>
                  <a:gd name="connsiteY155" fmla="*/ 4002505 h 4195010"/>
                  <a:gd name="connsiteX156" fmla="*/ 4700337 w 5558589"/>
                  <a:gd name="connsiteY156" fmla="*/ 4050631 h 4195010"/>
                  <a:gd name="connsiteX157" fmla="*/ 4692316 w 5558589"/>
                  <a:gd name="connsiteY157" fmla="*/ 4090736 h 4195010"/>
                  <a:gd name="connsiteX158" fmla="*/ 4684295 w 5558589"/>
                  <a:gd name="connsiteY158" fmla="*/ 4122821 h 4195010"/>
                  <a:gd name="connsiteX159" fmla="*/ 4668253 w 5558589"/>
                  <a:gd name="connsiteY159" fmla="*/ 4170947 h 4195010"/>
                  <a:gd name="connsiteX160" fmla="*/ 4668253 w 5558589"/>
                  <a:gd name="connsiteY160" fmla="*/ 4195010 h 419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5558589" h="4195010">
                    <a:moveTo>
                      <a:pt x="0" y="2390273"/>
                    </a:moveTo>
                    <a:cubicBezTo>
                      <a:pt x="13368" y="2384926"/>
                      <a:pt x="26624" y="2379287"/>
                      <a:pt x="40105" y="2374231"/>
                    </a:cubicBezTo>
                    <a:cubicBezTo>
                      <a:pt x="48022" y="2371262"/>
                      <a:pt x="56918" y="2370560"/>
                      <a:pt x="64168" y="2366210"/>
                    </a:cubicBezTo>
                    <a:cubicBezTo>
                      <a:pt x="70653" y="2362319"/>
                      <a:pt x="73447" y="2353550"/>
                      <a:pt x="80211" y="2350168"/>
                    </a:cubicBezTo>
                    <a:lnTo>
                      <a:pt x="152400" y="2326105"/>
                    </a:lnTo>
                    <a:cubicBezTo>
                      <a:pt x="160421" y="2323431"/>
                      <a:pt x="169428" y="2322774"/>
                      <a:pt x="176463" y="2318084"/>
                    </a:cubicBezTo>
                    <a:cubicBezTo>
                      <a:pt x="214598" y="2292661"/>
                      <a:pt x="191378" y="2305092"/>
                      <a:pt x="248653" y="2286000"/>
                    </a:cubicBezTo>
                    <a:cubicBezTo>
                      <a:pt x="256674" y="2283326"/>
                      <a:pt x="265681" y="2282668"/>
                      <a:pt x="272716" y="2277978"/>
                    </a:cubicBezTo>
                    <a:cubicBezTo>
                      <a:pt x="294790" y="2263262"/>
                      <a:pt x="300191" y="2255765"/>
                      <a:pt x="328863" y="2253915"/>
                    </a:cubicBezTo>
                    <a:cubicBezTo>
                      <a:pt x="400952" y="2249264"/>
                      <a:pt x="473242" y="2248568"/>
                      <a:pt x="545432" y="2245894"/>
                    </a:cubicBezTo>
                    <a:cubicBezTo>
                      <a:pt x="569495" y="2243220"/>
                      <a:pt x="593509" y="2240065"/>
                      <a:pt x="617621" y="2237873"/>
                    </a:cubicBezTo>
                    <a:cubicBezTo>
                      <a:pt x="652339" y="2234717"/>
                      <a:pt x="687304" y="2234176"/>
                      <a:pt x="721895" y="2229852"/>
                    </a:cubicBezTo>
                    <a:cubicBezTo>
                      <a:pt x="730285" y="2228803"/>
                      <a:pt x="737640" y="2223343"/>
                      <a:pt x="745958" y="2221831"/>
                    </a:cubicBezTo>
                    <a:cubicBezTo>
                      <a:pt x="767166" y="2217975"/>
                      <a:pt x="788590" y="2214726"/>
                      <a:pt x="810126" y="2213810"/>
                    </a:cubicBezTo>
                    <a:cubicBezTo>
                      <a:pt x="914340" y="2209375"/>
                      <a:pt x="1018673" y="2208463"/>
                      <a:pt x="1122947" y="2205789"/>
                    </a:cubicBezTo>
                    <a:cubicBezTo>
                      <a:pt x="1136316" y="2203115"/>
                      <a:pt x="1149420" y="2197768"/>
                      <a:pt x="1163053" y="2197768"/>
                    </a:cubicBezTo>
                    <a:cubicBezTo>
                      <a:pt x="1405958" y="2197768"/>
                      <a:pt x="1380576" y="2196983"/>
                      <a:pt x="1532021" y="2213810"/>
                    </a:cubicBezTo>
                    <a:cubicBezTo>
                      <a:pt x="1666158" y="2258522"/>
                      <a:pt x="1534357" y="2217210"/>
                      <a:pt x="1900989" y="2229852"/>
                    </a:cubicBezTo>
                    <a:cubicBezTo>
                      <a:pt x="1941159" y="2231237"/>
                      <a:pt x="1981200" y="2235199"/>
                      <a:pt x="2021305" y="2237873"/>
                    </a:cubicBezTo>
                    <a:cubicBezTo>
                      <a:pt x="2196754" y="2281735"/>
                      <a:pt x="2068370" y="2252591"/>
                      <a:pt x="2502568" y="2237873"/>
                    </a:cubicBezTo>
                    <a:cubicBezTo>
                      <a:pt x="2511018" y="2237587"/>
                      <a:pt x="2518313" y="2231364"/>
                      <a:pt x="2526632" y="2229852"/>
                    </a:cubicBezTo>
                    <a:cubicBezTo>
                      <a:pt x="2598062" y="2216865"/>
                      <a:pt x="2573626" y="2228130"/>
                      <a:pt x="2630905" y="2213810"/>
                    </a:cubicBezTo>
                    <a:cubicBezTo>
                      <a:pt x="2639107" y="2211759"/>
                      <a:pt x="2646838" y="2208112"/>
                      <a:pt x="2654968" y="2205789"/>
                    </a:cubicBezTo>
                    <a:cubicBezTo>
                      <a:pt x="2739824" y="2181545"/>
                      <a:pt x="2620813" y="2219848"/>
                      <a:pt x="2735179" y="2181726"/>
                    </a:cubicBezTo>
                    <a:cubicBezTo>
                      <a:pt x="2743200" y="2179052"/>
                      <a:pt x="2750951" y="2175363"/>
                      <a:pt x="2759242" y="2173705"/>
                    </a:cubicBezTo>
                    <a:cubicBezTo>
                      <a:pt x="2772610" y="2171031"/>
                      <a:pt x="2786194" y="2169271"/>
                      <a:pt x="2799347" y="2165684"/>
                    </a:cubicBezTo>
                    <a:cubicBezTo>
                      <a:pt x="2815661" y="2161235"/>
                      <a:pt x="2831432" y="2154989"/>
                      <a:pt x="2847474" y="2149642"/>
                    </a:cubicBezTo>
                    <a:lnTo>
                      <a:pt x="2943726" y="2117557"/>
                    </a:lnTo>
                    <a:lnTo>
                      <a:pt x="3039979" y="2085473"/>
                    </a:lnTo>
                    <a:lnTo>
                      <a:pt x="3064042" y="2077452"/>
                    </a:lnTo>
                    <a:cubicBezTo>
                      <a:pt x="3072063" y="2074778"/>
                      <a:pt x="3081070" y="2074121"/>
                      <a:pt x="3088105" y="2069431"/>
                    </a:cubicBezTo>
                    <a:cubicBezTo>
                      <a:pt x="3119203" y="2048699"/>
                      <a:pt x="3103023" y="2056437"/>
                      <a:pt x="3136232" y="2045368"/>
                    </a:cubicBezTo>
                    <a:cubicBezTo>
                      <a:pt x="3195976" y="2005539"/>
                      <a:pt x="3122599" y="2056729"/>
                      <a:pt x="3184358" y="2005263"/>
                    </a:cubicBezTo>
                    <a:cubicBezTo>
                      <a:pt x="3209375" y="1984415"/>
                      <a:pt x="3205792" y="1996517"/>
                      <a:pt x="3224463" y="1973178"/>
                    </a:cubicBezTo>
                    <a:cubicBezTo>
                      <a:pt x="3230485" y="1965650"/>
                      <a:pt x="3233688" y="1955932"/>
                      <a:pt x="3240505" y="1949115"/>
                    </a:cubicBezTo>
                    <a:cubicBezTo>
                      <a:pt x="3262164" y="1927456"/>
                      <a:pt x="3272456" y="1930578"/>
                      <a:pt x="3288632" y="1909010"/>
                    </a:cubicBezTo>
                    <a:cubicBezTo>
                      <a:pt x="3300200" y="1893586"/>
                      <a:pt x="3310021" y="1876926"/>
                      <a:pt x="3320716" y="1860884"/>
                    </a:cubicBezTo>
                    <a:lnTo>
                      <a:pt x="3336758" y="1836821"/>
                    </a:lnTo>
                    <a:cubicBezTo>
                      <a:pt x="3339432" y="1828800"/>
                      <a:pt x="3340998" y="1820320"/>
                      <a:pt x="3344779" y="1812757"/>
                    </a:cubicBezTo>
                    <a:cubicBezTo>
                      <a:pt x="3349090" y="1804135"/>
                      <a:pt x="3356906" y="1797503"/>
                      <a:pt x="3360821" y="1788694"/>
                    </a:cubicBezTo>
                    <a:cubicBezTo>
                      <a:pt x="3399002" y="1702787"/>
                      <a:pt x="3356600" y="1770963"/>
                      <a:pt x="3392905" y="1716505"/>
                    </a:cubicBezTo>
                    <a:cubicBezTo>
                      <a:pt x="3396374" y="1688752"/>
                      <a:pt x="3402338" y="1633949"/>
                      <a:pt x="3408947" y="1604210"/>
                    </a:cubicBezTo>
                    <a:cubicBezTo>
                      <a:pt x="3410781" y="1595956"/>
                      <a:pt x="3414917" y="1588349"/>
                      <a:pt x="3416968" y="1580147"/>
                    </a:cubicBezTo>
                    <a:cubicBezTo>
                      <a:pt x="3428421" y="1534333"/>
                      <a:pt x="3420655" y="1549143"/>
                      <a:pt x="3433011" y="1507957"/>
                    </a:cubicBezTo>
                    <a:lnTo>
                      <a:pt x="3457074" y="1435768"/>
                    </a:lnTo>
                    <a:cubicBezTo>
                      <a:pt x="3459748" y="1427747"/>
                      <a:pt x="3463044" y="1419907"/>
                      <a:pt x="3465095" y="1411705"/>
                    </a:cubicBezTo>
                    <a:lnTo>
                      <a:pt x="3481137" y="1347536"/>
                    </a:lnTo>
                    <a:cubicBezTo>
                      <a:pt x="3483811" y="1336841"/>
                      <a:pt x="3485672" y="1325910"/>
                      <a:pt x="3489158" y="1315452"/>
                    </a:cubicBezTo>
                    <a:lnTo>
                      <a:pt x="3505200" y="1267326"/>
                    </a:lnTo>
                    <a:cubicBezTo>
                      <a:pt x="3507874" y="1259305"/>
                      <a:pt x="3508531" y="1250298"/>
                      <a:pt x="3513221" y="1243263"/>
                    </a:cubicBezTo>
                    <a:lnTo>
                      <a:pt x="3529263" y="1219200"/>
                    </a:lnTo>
                    <a:cubicBezTo>
                      <a:pt x="3556226" y="1138309"/>
                      <a:pt x="3515082" y="1263794"/>
                      <a:pt x="3545305" y="1163052"/>
                    </a:cubicBezTo>
                    <a:cubicBezTo>
                      <a:pt x="3569729" y="1081639"/>
                      <a:pt x="3554749" y="1147917"/>
                      <a:pt x="3569368" y="1074821"/>
                    </a:cubicBezTo>
                    <a:cubicBezTo>
                      <a:pt x="3566694" y="975895"/>
                      <a:pt x="3566169" y="876887"/>
                      <a:pt x="3561347" y="778042"/>
                    </a:cubicBezTo>
                    <a:cubicBezTo>
                      <a:pt x="3560810" y="767031"/>
                      <a:pt x="3555488" y="756767"/>
                      <a:pt x="3553326" y="745957"/>
                    </a:cubicBezTo>
                    <a:cubicBezTo>
                      <a:pt x="3550137" y="730010"/>
                      <a:pt x="3547979" y="713873"/>
                      <a:pt x="3545305" y="697831"/>
                    </a:cubicBezTo>
                    <a:cubicBezTo>
                      <a:pt x="3549343" y="629192"/>
                      <a:pt x="3550164" y="564405"/>
                      <a:pt x="3561347" y="497305"/>
                    </a:cubicBezTo>
                    <a:cubicBezTo>
                      <a:pt x="3563159" y="486431"/>
                      <a:pt x="3564438" y="475081"/>
                      <a:pt x="3569368" y="465221"/>
                    </a:cubicBezTo>
                    <a:cubicBezTo>
                      <a:pt x="3577991" y="447976"/>
                      <a:pt x="3590758" y="433136"/>
                      <a:pt x="3601453" y="417094"/>
                    </a:cubicBezTo>
                    <a:lnTo>
                      <a:pt x="3617495" y="393031"/>
                    </a:lnTo>
                    <a:cubicBezTo>
                      <a:pt x="3622842" y="385010"/>
                      <a:pt x="3625516" y="374315"/>
                      <a:pt x="3633537" y="368968"/>
                    </a:cubicBezTo>
                    <a:lnTo>
                      <a:pt x="3705726" y="320842"/>
                    </a:lnTo>
                    <a:cubicBezTo>
                      <a:pt x="3713747" y="315495"/>
                      <a:pt x="3720644" y="307849"/>
                      <a:pt x="3729789" y="304800"/>
                    </a:cubicBezTo>
                    <a:cubicBezTo>
                      <a:pt x="3737810" y="302126"/>
                      <a:pt x="3746290" y="300559"/>
                      <a:pt x="3753853" y="296778"/>
                    </a:cubicBezTo>
                    <a:cubicBezTo>
                      <a:pt x="3816045" y="265681"/>
                      <a:pt x="3741499" y="292875"/>
                      <a:pt x="3801979" y="272715"/>
                    </a:cubicBezTo>
                    <a:cubicBezTo>
                      <a:pt x="3817090" y="257604"/>
                      <a:pt x="3830004" y="241543"/>
                      <a:pt x="3850105" y="232610"/>
                    </a:cubicBezTo>
                    <a:cubicBezTo>
                      <a:pt x="3865558" y="225742"/>
                      <a:pt x="3898232" y="216568"/>
                      <a:pt x="3898232" y="216568"/>
                    </a:cubicBezTo>
                    <a:cubicBezTo>
                      <a:pt x="3915971" y="198829"/>
                      <a:pt x="3924024" y="187630"/>
                      <a:pt x="3946358" y="176463"/>
                    </a:cubicBezTo>
                    <a:cubicBezTo>
                      <a:pt x="3953920" y="172682"/>
                      <a:pt x="3962859" y="172223"/>
                      <a:pt x="3970421" y="168442"/>
                    </a:cubicBezTo>
                    <a:cubicBezTo>
                      <a:pt x="3979043" y="164131"/>
                      <a:pt x="3985675" y="156315"/>
                      <a:pt x="3994484" y="152400"/>
                    </a:cubicBezTo>
                    <a:cubicBezTo>
                      <a:pt x="4009937" y="145532"/>
                      <a:pt x="4026206" y="140458"/>
                      <a:pt x="4042611" y="136357"/>
                    </a:cubicBezTo>
                    <a:cubicBezTo>
                      <a:pt x="4052891" y="133787"/>
                      <a:pt x="4087251" y="126069"/>
                      <a:pt x="4098758" y="120315"/>
                    </a:cubicBezTo>
                    <a:cubicBezTo>
                      <a:pt x="4107380" y="116004"/>
                      <a:pt x="4114012" y="108188"/>
                      <a:pt x="4122821" y="104273"/>
                    </a:cubicBezTo>
                    <a:cubicBezTo>
                      <a:pt x="4138273" y="97405"/>
                      <a:pt x="4156877" y="97611"/>
                      <a:pt x="4170947" y="88231"/>
                    </a:cubicBezTo>
                    <a:lnTo>
                      <a:pt x="4219074" y="56147"/>
                    </a:lnTo>
                    <a:cubicBezTo>
                      <a:pt x="4227095" y="50800"/>
                      <a:pt x="4233594" y="41468"/>
                      <a:pt x="4243137" y="40105"/>
                    </a:cubicBezTo>
                    <a:cubicBezTo>
                      <a:pt x="4261853" y="37431"/>
                      <a:pt x="4280636" y="35192"/>
                      <a:pt x="4299284" y="32084"/>
                    </a:cubicBezTo>
                    <a:cubicBezTo>
                      <a:pt x="4312732" y="29843"/>
                      <a:pt x="4325941" y="26304"/>
                      <a:pt x="4339389" y="24063"/>
                    </a:cubicBezTo>
                    <a:cubicBezTo>
                      <a:pt x="4436610" y="7860"/>
                      <a:pt x="4354277" y="24240"/>
                      <a:pt x="4459705" y="8021"/>
                    </a:cubicBezTo>
                    <a:cubicBezTo>
                      <a:pt x="4473180" y="5948"/>
                      <a:pt x="4486442" y="2674"/>
                      <a:pt x="4499811" y="0"/>
                    </a:cubicBezTo>
                    <a:lnTo>
                      <a:pt x="4852737" y="8021"/>
                    </a:lnTo>
                    <a:cubicBezTo>
                      <a:pt x="4868987" y="8671"/>
                      <a:pt x="4884789" y="13569"/>
                      <a:pt x="4900863" y="16042"/>
                    </a:cubicBezTo>
                    <a:cubicBezTo>
                      <a:pt x="4943381" y="22583"/>
                      <a:pt x="4952980" y="21249"/>
                      <a:pt x="4989095" y="32084"/>
                    </a:cubicBezTo>
                    <a:cubicBezTo>
                      <a:pt x="5005292" y="36943"/>
                      <a:pt x="5020816" y="44025"/>
                      <a:pt x="5037221" y="48126"/>
                    </a:cubicBezTo>
                    <a:cubicBezTo>
                      <a:pt x="5044773" y="50014"/>
                      <a:pt x="5083953" y="58937"/>
                      <a:pt x="5093368" y="64168"/>
                    </a:cubicBezTo>
                    <a:cubicBezTo>
                      <a:pt x="5110222" y="73531"/>
                      <a:pt x="5123204" y="90155"/>
                      <a:pt x="5141495" y="96252"/>
                    </a:cubicBezTo>
                    <a:cubicBezTo>
                      <a:pt x="5149516" y="98926"/>
                      <a:pt x="5158167" y="100167"/>
                      <a:pt x="5165558" y="104273"/>
                    </a:cubicBezTo>
                    <a:cubicBezTo>
                      <a:pt x="5182412" y="113636"/>
                      <a:pt x="5197642" y="125662"/>
                      <a:pt x="5213684" y="136357"/>
                    </a:cubicBezTo>
                    <a:lnTo>
                      <a:pt x="5261811" y="168442"/>
                    </a:lnTo>
                    <a:cubicBezTo>
                      <a:pt x="5347787" y="225758"/>
                      <a:pt x="5217311" y="136505"/>
                      <a:pt x="5309937" y="208547"/>
                    </a:cubicBezTo>
                    <a:cubicBezTo>
                      <a:pt x="5325156" y="220384"/>
                      <a:pt x="5358063" y="240631"/>
                      <a:pt x="5358063" y="240631"/>
                    </a:cubicBezTo>
                    <a:cubicBezTo>
                      <a:pt x="5368758" y="256673"/>
                      <a:pt x="5384050" y="270466"/>
                      <a:pt x="5390147" y="288757"/>
                    </a:cubicBezTo>
                    <a:cubicBezTo>
                      <a:pt x="5392821" y="296778"/>
                      <a:pt x="5393818" y="305571"/>
                      <a:pt x="5398168" y="312821"/>
                    </a:cubicBezTo>
                    <a:cubicBezTo>
                      <a:pt x="5402059" y="319306"/>
                      <a:pt x="5409487" y="322958"/>
                      <a:pt x="5414211" y="328863"/>
                    </a:cubicBezTo>
                    <a:cubicBezTo>
                      <a:pt x="5444769" y="367060"/>
                      <a:pt x="5413063" y="341466"/>
                      <a:pt x="5454316" y="368968"/>
                    </a:cubicBezTo>
                    <a:cubicBezTo>
                      <a:pt x="5492692" y="426532"/>
                      <a:pt x="5472767" y="403461"/>
                      <a:pt x="5510463" y="441157"/>
                    </a:cubicBezTo>
                    <a:lnTo>
                      <a:pt x="5526505" y="489284"/>
                    </a:lnTo>
                    <a:lnTo>
                      <a:pt x="5534526" y="513347"/>
                    </a:lnTo>
                    <a:cubicBezTo>
                      <a:pt x="5537200" y="548105"/>
                      <a:pt x="5538223" y="583030"/>
                      <a:pt x="5542547" y="617621"/>
                    </a:cubicBezTo>
                    <a:cubicBezTo>
                      <a:pt x="5543596" y="626011"/>
                      <a:pt x="5549056" y="633366"/>
                      <a:pt x="5550568" y="641684"/>
                    </a:cubicBezTo>
                    <a:cubicBezTo>
                      <a:pt x="5554424" y="662892"/>
                      <a:pt x="5555915" y="684463"/>
                      <a:pt x="5558589" y="705852"/>
                    </a:cubicBezTo>
                    <a:cubicBezTo>
                      <a:pt x="5554431" y="822290"/>
                      <a:pt x="5567368" y="896083"/>
                      <a:pt x="5534526" y="994610"/>
                    </a:cubicBezTo>
                    <a:lnTo>
                      <a:pt x="5502442" y="1090863"/>
                    </a:lnTo>
                    <a:lnTo>
                      <a:pt x="5494421" y="1114926"/>
                    </a:lnTo>
                    <a:lnTo>
                      <a:pt x="5486400" y="1138989"/>
                    </a:lnTo>
                    <a:cubicBezTo>
                      <a:pt x="5483726" y="1157705"/>
                      <a:pt x="5480878" y="1176396"/>
                      <a:pt x="5478379" y="1195136"/>
                    </a:cubicBezTo>
                    <a:cubicBezTo>
                      <a:pt x="5475530" y="1216503"/>
                      <a:pt x="5473636" y="1238000"/>
                      <a:pt x="5470358" y="1259305"/>
                    </a:cubicBezTo>
                    <a:cubicBezTo>
                      <a:pt x="5468285" y="1272780"/>
                      <a:pt x="5464410" y="1285935"/>
                      <a:pt x="5462337" y="1299410"/>
                    </a:cubicBezTo>
                    <a:cubicBezTo>
                      <a:pt x="5449380" y="1383630"/>
                      <a:pt x="5462657" y="1338554"/>
                      <a:pt x="5446295" y="1387642"/>
                    </a:cubicBezTo>
                    <a:cubicBezTo>
                      <a:pt x="5443621" y="1411705"/>
                      <a:pt x="5442254" y="1435949"/>
                      <a:pt x="5438274" y="1459831"/>
                    </a:cubicBezTo>
                    <a:cubicBezTo>
                      <a:pt x="5436884" y="1468171"/>
                      <a:pt x="5430878" y="1475462"/>
                      <a:pt x="5430253" y="1483894"/>
                    </a:cubicBezTo>
                    <a:cubicBezTo>
                      <a:pt x="5425509" y="1547943"/>
                      <a:pt x="5426808" y="1612339"/>
                      <a:pt x="5422232" y="1676400"/>
                    </a:cubicBezTo>
                    <a:cubicBezTo>
                      <a:pt x="5421447" y="1687396"/>
                      <a:pt x="5416023" y="1697610"/>
                      <a:pt x="5414211" y="1708484"/>
                    </a:cubicBezTo>
                    <a:cubicBezTo>
                      <a:pt x="5406118" y="1757039"/>
                      <a:pt x="5408264" y="1775344"/>
                      <a:pt x="5398168" y="1820778"/>
                    </a:cubicBezTo>
                    <a:cubicBezTo>
                      <a:pt x="5396334" y="1829032"/>
                      <a:pt x="5392821" y="1836821"/>
                      <a:pt x="5390147" y="1844842"/>
                    </a:cubicBezTo>
                    <a:cubicBezTo>
                      <a:pt x="5387473" y="1925052"/>
                      <a:pt x="5386458" y="2005335"/>
                      <a:pt x="5382126" y="2085473"/>
                    </a:cubicBezTo>
                    <a:cubicBezTo>
                      <a:pt x="5379105" y="2141358"/>
                      <a:pt x="5374866" y="2129796"/>
                      <a:pt x="5366084" y="2173705"/>
                    </a:cubicBezTo>
                    <a:cubicBezTo>
                      <a:pt x="5362895" y="2189652"/>
                      <a:pt x="5360536" y="2205757"/>
                      <a:pt x="5358063" y="2221831"/>
                    </a:cubicBezTo>
                    <a:cubicBezTo>
                      <a:pt x="5355188" y="2240517"/>
                      <a:pt x="5353750" y="2259439"/>
                      <a:pt x="5350042" y="2277978"/>
                    </a:cubicBezTo>
                    <a:cubicBezTo>
                      <a:pt x="5348384" y="2286269"/>
                      <a:pt x="5344695" y="2294021"/>
                      <a:pt x="5342021" y="2302042"/>
                    </a:cubicBezTo>
                    <a:cubicBezTo>
                      <a:pt x="5339347" y="2336800"/>
                      <a:pt x="5338073" y="2371693"/>
                      <a:pt x="5334000" y="2406315"/>
                    </a:cubicBezTo>
                    <a:cubicBezTo>
                      <a:pt x="5331171" y="2430365"/>
                      <a:pt x="5315211" y="2465429"/>
                      <a:pt x="5309937" y="2486526"/>
                    </a:cubicBezTo>
                    <a:cubicBezTo>
                      <a:pt x="5307367" y="2496806"/>
                      <a:pt x="5299649" y="2531166"/>
                      <a:pt x="5293895" y="2542673"/>
                    </a:cubicBezTo>
                    <a:cubicBezTo>
                      <a:pt x="5289584" y="2551295"/>
                      <a:pt x="5283200" y="2558715"/>
                      <a:pt x="5277853" y="2566736"/>
                    </a:cubicBezTo>
                    <a:cubicBezTo>
                      <a:pt x="5258763" y="2624009"/>
                      <a:pt x="5271191" y="2600793"/>
                      <a:pt x="5245768" y="2638926"/>
                    </a:cubicBezTo>
                    <a:cubicBezTo>
                      <a:pt x="5219232" y="2718534"/>
                      <a:pt x="5263753" y="2596927"/>
                      <a:pt x="5213684" y="2687052"/>
                    </a:cubicBezTo>
                    <a:cubicBezTo>
                      <a:pt x="5167598" y="2770007"/>
                      <a:pt x="5221966" y="2710853"/>
                      <a:pt x="5181600" y="2751221"/>
                    </a:cubicBezTo>
                    <a:cubicBezTo>
                      <a:pt x="5152347" y="2838979"/>
                      <a:pt x="5199001" y="2706053"/>
                      <a:pt x="5157537" y="2799347"/>
                    </a:cubicBezTo>
                    <a:cubicBezTo>
                      <a:pt x="5150669" y="2814799"/>
                      <a:pt x="5150875" y="2833403"/>
                      <a:pt x="5141495" y="2847473"/>
                    </a:cubicBezTo>
                    <a:cubicBezTo>
                      <a:pt x="5130800" y="2863515"/>
                      <a:pt x="5115509" y="2877309"/>
                      <a:pt x="5109411" y="2895600"/>
                    </a:cubicBezTo>
                    <a:cubicBezTo>
                      <a:pt x="5106737" y="2903621"/>
                      <a:pt x="5105495" y="2912272"/>
                      <a:pt x="5101389" y="2919663"/>
                    </a:cubicBezTo>
                    <a:lnTo>
                      <a:pt x="5053263" y="2991852"/>
                    </a:lnTo>
                    <a:cubicBezTo>
                      <a:pt x="5047916" y="2999873"/>
                      <a:pt x="5040269" y="3006770"/>
                      <a:pt x="5037221" y="3015915"/>
                    </a:cubicBezTo>
                    <a:cubicBezTo>
                      <a:pt x="5007969" y="3103671"/>
                      <a:pt x="5054622" y="2970748"/>
                      <a:pt x="5013158" y="3064042"/>
                    </a:cubicBezTo>
                    <a:cubicBezTo>
                      <a:pt x="5006290" y="3079494"/>
                      <a:pt x="5002463" y="3096126"/>
                      <a:pt x="4997116" y="3112168"/>
                    </a:cubicBezTo>
                    <a:lnTo>
                      <a:pt x="4989095" y="3136231"/>
                    </a:lnTo>
                    <a:cubicBezTo>
                      <a:pt x="4986421" y="3144252"/>
                      <a:pt x="4983125" y="3152092"/>
                      <a:pt x="4981074" y="3160294"/>
                    </a:cubicBezTo>
                    <a:cubicBezTo>
                      <a:pt x="4977005" y="3176571"/>
                      <a:pt x="4971935" y="3200335"/>
                      <a:pt x="4965032" y="3216442"/>
                    </a:cubicBezTo>
                    <a:cubicBezTo>
                      <a:pt x="4960322" y="3227432"/>
                      <a:pt x="4954337" y="3237831"/>
                      <a:pt x="4948989" y="3248526"/>
                    </a:cubicBezTo>
                    <a:cubicBezTo>
                      <a:pt x="4944919" y="3264807"/>
                      <a:pt x="4939851" y="3288563"/>
                      <a:pt x="4932947" y="3304673"/>
                    </a:cubicBezTo>
                    <a:cubicBezTo>
                      <a:pt x="4928237" y="3315663"/>
                      <a:pt x="4921615" y="3325767"/>
                      <a:pt x="4916905" y="3336757"/>
                    </a:cubicBezTo>
                    <a:cubicBezTo>
                      <a:pt x="4913574" y="3344529"/>
                      <a:pt x="4912215" y="3353049"/>
                      <a:pt x="4908884" y="3360821"/>
                    </a:cubicBezTo>
                    <a:cubicBezTo>
                      <a:pt x="4873475" y="3443443"/>
                      <a:pt x="4913317" y="3331480"/>
                      <a:pt x="4876800" y="3441031"/>
                    </a:cubicBezTo>
                    <a:cubicBezTo>
                      <a:pt x="4874126" y="3449052"/>
                      <a:pt x="4870437" y="3456803"/>
                      <a:pt x="4868779" y="3465094"/>
                    </a:cubicBezTo>
                    <a:cubicBezTo>
                      <a:pt x="4866105" y="3478463"/>
                      <a:pt x="4863197" y="3491786"/>
                      <a:pt x="4860758" y="3505200"/>
                    </a:cubicBezTo>
                    <a:cubicBezTo>
                      <a:pt x="4857849" y="3521201"/>
                      <a:pt x="4856681" y="3537548"/>
                      <a:pt x="4852737" y="3553326"/>
                    </a:cubicBezTo>
                    <a:cubicBezTo>
                      <a:pt x="4848636" y="3569731"/>
                      <a:pt x="4840796" y="3585047"/>
                      <a:pt x="4836695" y="3601452"/>
                    </a:cubicBezTo>
                    <a:cubicBezTo>
                      <a:pt x="4834021" y="3612147"/>
                      <a:pt x="4832545" y="3623214"/>
                      <a:pt x="4828674" y="3633536"/>
                    </a:cubicBezTo>
                    <a:cubicBezTo>
                      <a:pt x="4824476" y="3644732"/>
                      <a:pt x="4817342" y="3654630"/>
                      <a:pt x="4812632" y="3665621"/>
                    </a:cubicBezTo>
                    <a:cubicBezTo>
                      <a:pt x="4792709" y="3712109"/>
                      <a:pt x="4819396" y="3667508"/>
                      <a:pt x="4788568" y="3713747"/>
                    </a:cubicBezTo>
                    <a:cubicBezTo>
                      <a:pt x="4783221" y="3729789"/>
                      <a:pt x="4775842" y="3745292"/>
                      <a:pt x="4772526" y="3761873"/>
                    </a:cubicBezTo>
                    <a:cubicBezTo>
                      <a:pt x="4769852" y="3775241"/>
                      <a:pt x="4768092" y="3788825"/>
                      <a:pt x="4764505" y="3801978"/>
                    </a:cubicBezTo>
                    <a:cubicBezTo>
                      <a:pt x="4760056" y="3818292"/>
                      <a:pt x="4748463" y="3850105"/>
                      <a:pt x="4748463" y="3850105"/>
                    </a:cubicBezTo>
                    <a:cubicBezTo>
                      <a:pt x="4745789" y="3874168"/>
                      <a:pt x="4745190" y="3898553"/>
                      <a:pt x="4740442" y="3922294"/>
                    </a:cubicBezTo>
                    <a:cubicBezTo>
                      <a:pt x="4737126" y="3938876"/>
                      <a:pt x="4728501" y="3954016"/>
                      <a:pt x="4724400" y="3970421"/>
                    </a:cubicBezTo>
                    <a:cubicBezTo>
                      <a:pt x="4721726" y="3981116"/>
                      <a:pt x="4719547" y="3991946"/>
                      <a:pt x="4716379" y="4002505"/>
                    </a:cubicBezTo>
                    <a:cubicBezTo>
                      <a:pt x="4711520" y="4018702"/>
                      <a:pt x="4703653" y="4034050"/>
                      <a:pt x="4700337" y="4050631"/>
                    </a:cubicBezTo>
                    <a:cubicBezTo>
                      <a:pt x="4697663" y="4063999"/>
                      <a:pt x="4695273" y="4077428"/>
                      <a:pt x="4692316" y="4090736"/>
                    </a:cubicBezTo>
                    <a:cubicBezTo>
                      <a:pt x="4689925" y="4101498"/>
                      <a:pt x="4687463" y="4112262"/>
                      <a:pt x="4684295" y="4122821"/>
                    </a:cubicBezTo>
                    <a:cubicBezTo>
                      <a:pt x="4679436" y="4139018"/>
                      <a:pt x="4668253" y="4154037"/>
                      <a:pt x="4668253" y="4170947"/>
                    </a:cubicBezTo>
                    <a:lnTo>
                      <a:pt x="4668253" y="419501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87" name="Freihandform: Form 486">
                <a:extLst>
                  <a:ext uri="{FF2B5EF4-FFF2-40B4-BE49-F238E27FC236}">
                    <a16:creationId xmlns:a16="http://schemas.microsoft.com/office/drawing/2014/main" id="{ED9C5B23-A11A-4FE6-A416-BE40A91FE909}"/>
                  </a:ext>
                </a:extLst>
              </p:cNvPr>
              <p:cNvSpPr/>
              <p:nvPr/>
            </p:nvSpPr>
            <p:spPr>
              <a:xfrm>
                <a:off x="4948989" y="2069432"/>
                <a:ext cx="1171074" cy="1315452"/>
              </a:xfrm>
              <a:custGeom>
                <a:avLst/>
                <a:gdLst>
                  <a:gd name="connsiteX0" fmla="*/ 1171074 w 1171074"/>
                  <a:gd name="connsiteY0" fmla="*/ 0 h 1315452"/>
                  <a:gd name="connsiteX1" fmla="*/ 1082843 w 1171074"/>
                  <a:gd name="connsiteY1" fmla="*/ 32084 h 1315452"/>
                  <a:gd name="connsiteX2" fmla="*/ 1034716 w 1171074"/>
                  <a:gd name="connsiteY2" fmla="*/ 48126 h 1315452"/>
                  <a:gd name="connsiteX3" fmla="*/ 1010653 w 1171074"/>
                  <a:gd name="connsiteY3" fmla="*/ 64168 h 1315452"/>
                  <a:gd name="connsiteX4" fmla="*/ 986590 w 1171074"/>
                  <a:gd name="connsiteY4" fmla="*/ 72189 h 1315452"/>
                  <a:gd name="connsiteX5" fmla="*/ 962527 w 1171074"/>
                  <a:gd name="connsiteY5" fmla="*/ 88231 h 1315452"/>
                  <a:gd name="connsiteX6" fmla="*/ 938464 w 1171074"/>
                  <a:gd name="connsiteY6" fmla="*/ 96252 h 1315452"/>
                  <a:gd name="connsiteX7" fmla="*/ 914400 w 1171074"/>
                  <a:gd name="connsiteY7" fmla="*/ 112294 h 1315452"/>
                  <a:gd name="connsiteX8" fmla="*/ 890337 w 1171074"/>
                  <a:gd name="connsiteY8" fmla="*/ 120315 h 1315452"/>
                  <a:gd name="connsiteX9" fmla="*/ 842211 w 1171074"/>
                  <a:gd name="connsiteY9" fmla="*/ 152400 h 1315452"/>
                  <a:gd name="connsiteX10" fmla="*/ 794085 w 1171074"/>
                  <a:gd name="connsiteY10" fmla="*/ 168442 h 1315452"/>
                  <a:gd name="connsiteX11" fmla="*/ 770022 w 1171074"/>
                  <a:gd name="connsiteY11" fmla="*/ 176463 h 1315452"/>
                  <a:gd name="connsiteX12" fmla="*/ 737937 w 1171074"/>
                  <a:gd name="connsiteY12" fmla="*/ 192505 h 1315452"/>
                  <a:gd name="connsiteX13" fmla="*/ 713874 w 1171074"/>
                  <a:gd name="connsiteY13" fmla="*/ 216568 h 1315452"/>
                  <a:gd name="connsiteX14" fmla="*/ 689811 w 1171074"/>
                  <a:gd name="connsiteY14" fmla="*/ 224589 h 1315452"/>
                  <a:gd name="connsiteX15" fmla="*/ 641685 w 1171074"/>
                  <a:gd name="connsiteY15" fmla="*/ 272715 h 1315452"/>
                  <a:gd name="connsiteX16" fmla="*/ 617622 w 1171074"/>
                  <a:gd name="connsiteY16" fmla="*/ 288757 h 1315452"/>
                  <a:gd name="connsiteX17" fmla="*/ 577516 w 1171074"/>
                  <a:gd name="connsiteY17" fmla="*/ 360947 h 1315452"/>
                  <a:gd name="connsiteX18" fmla="*/ 553453 w 1171074"/>
                  <a:gd name="connsiteY18" fmla="*/ 393031 h 1315452"/>
                  <a:gd name="connsiteX19" fmla="*/ 529390 w 1171074"/>
                  <a:gd name="connsiteY19" fmla="*/ 409073 h 1315452"/>
                  <a:gd name="connsiteX20" fmla="*/ 505327 w 1171074"/>
                  <a:gd name="connsiteY20" fmla="*/ 449179 h 1315452"/>
                  <a:gd name="connsiteX21" fmla="*/ 465222 w 1171074"/>
                  <a:gd name="connsiteY21" fmla="*/ 489284 h 1315452"/>
                  <a:gd name="connsiteX22" fmla="*/ 441158 w 1171074"/>
                  <a:gd name="connsiteY22" fmla="*/ 537410 h 1315452"/>
                  <a:gd name="connsiteX23" fmla="*/ 417095 w 1171074"/>
                  <a:gd name="connsiteY23" fmla="*/ 609600 h 1315452"/>
                  <a:gd name="connsiteX24" fmla="*/ 409074 w 1171074"/>
                  <a:gd name="connsiteY24" fmla="*/ 633663 h 1315452"/>
                  <a:gd name="connsiteX25" fmla="*/ 385011 w 1171074"/>
                  <a:gd name="connsiteY25" fmla="*/ 681789 h 1315452"/>
                  <a:gd name="connsiteX26" fmla="*/ 368969 w 1171074"/>
                  <a:gd name="connsiteY26" fmla="*/ 705852 h 1315452"/>
                  <a:gd name="connsiteX27" fmla="*/ 360948 w 1171074"/>
                  <a:gd name="connsiteY27" fmla="*/ 729915 h 1315452"/>
                  <a:gd name="connsiteX28" fmla="*/ 328864 w 1171074"/>
                  <a:gd name="connsiteY28" fmla="*/ 778042 h 1315452"/>
                  <a:gd name="connsiteX29" fmla="*/ 296779 w 1171074"/>
                  <a:gd name="connsiteY29" fmla="*/ 834189 h 1315452"/>
                  <a:gd name="connsiteX30" fmla="*/ 256674 w 1171074"/>
                  <a:gd name="connsiteY30" fmla="*/ 906379 h 1315452"/>
                  <a:gd name="connsiteX31" fmla="*/ 240632 w 1171074"/>
                  <a:gd name="connsiteY31" fmla="*/ 930442 h 1315452"/>
                  <a:gd name="connsiteX32" fmla="*/ 232611 w 1171074"/>
                  <a:gd name="connsiteY32" fmla="*/ 954505 h 1315452"/>
                  <a:gd name="connsiteX33" fmla="*/ 208548 w 1171074"/>
                  <a:gd name="connsiteY33" fmla="*/ 970547 h 1315452"/>
                  <a:gd name="connsiteX34" fmla="*/ 176464 w 1171074"/>
                  <a:gd name="connsiteY34" fmla="*/ 1018673 h 1315452"/>
                  <a:gd name="connsiteX35" fmla="*/ 152400 w 1171074"/>
                  <a:gd name="connsiteY35" fmla="*/ 1026694 h 1315452"/>
                  <a:gd name="connsiteX36" fmla="*/ 128337 w 1171074"/>
                  <a:gd name="connsiteY36" fmla="*/ 1042736 h 1315452"/>
                  <a:gd name="connsiteX37" fmla="*/ 104274 w 1171074"/>
                  <a:gd name="connsiteY37" fmla="*/ 1050757 h 1315452"/>
                  <a:gd name="connsiteX38" fmla="*/ 88232 w 1171074"/>
                  <a:gd name="connsiteY38" fmla="*/ 1066800 h 1315452"/>
                  <a:gd name="connsiteX39" fmla="*/ 64169 w 1171074"/>
                  <a:gd name="connsiteY39" fmla="*/ 1074821 h 1315452"/>
                  <a:gd name="connsiteX40" fmla="*/ 40106 w 1171074"/>
                  <a:gd name="connsiteY40" fmla="*/ 1090863 h 1315452"/>
                  <a:gd name="connsiteX41" fmla="*/ 8022 w 1171074"/>
                  <a:gd name="connsiteY41" fmla="*/ 1163052 h 1315452"/>
                  <a:gd name="connsiteX42" fmla="*/ 0 w 1171074"/>
                  <a:gd name="connsiteY42" fmla="*/ 1187115 h 1315452"/>
                  <a:gd name="connsiteX43" fmla="*/ 8022 w 1171074"/>
                  <a:gd name="connsiteY43" fmla="*/ 1251284 h 1315452"/>
                  <a:gd name="connsiteX44" fmla="*/ 32085 w 1171074"/>
                  <a:gd name="connsiteY44" fmla="*/ 1259305 h 1315452"/>
                  <a:gd name="connsiteX45" fmla="*/ 88232 w 1171074"/>
                  <a:gd name="connsiteY45" fmla="*/ 1275347 h 1315452"/>
                  <a:gd name="connsiteX46" fmla="*/ 112295 w 1171074"/>
                  <a:gd name="connsiteY46" fmla="*/ 1291389 h 1315452"/>
                  <a:gd name="connsiteX47" fmla="*/ 176464 w 1171074"/>
                  <a:gd name="connsiteY47" fmla="*/ 1307431 h 1315452"/>
                  <a:gd name="connsiteX48" fmla="*/ 208548 w 1171074"/>
                  <a:gd name="connsiteY48" fmla="*/ 1315452 h 1315452"/>
                  <a:gd name="connsiteX49" fmla="*/ 352927 w 1171074"/>
                  <a:gd name="connsiteY49" fmla="*/ 1307431 h 1315452"/>
                  <a:gd name="connsiteX50" fmla="*/ 376990 w 1171074"/>
                  <a:gd name="connsiteY50" fmla="*/ 1299410 h 1315452"/>
                  <a:gd name="connsiteX51" fmla="*/ 409074 w 1171074"/>
                  <a:gd name="connsiteY51" fmla="*/ 1275347 h 1315452"/>
                  <a:gd name="connsiteX52" fmla="*/ 457200 w 1171074"/>
                  <a:gd name="connsiteY52" fmla="*/ 1243263 h 1315452"/>
                  <a:gd name="connsiteX53" fmla="*/ 473243 w 1171074"/>
                  <a:gd name="connsiteY53" fmla="*/ 1227221 h 1315452"/>
                  <a:gd name="connsiteX54" fmla="*/ 505327 w 1171074"/>
                  <a:gd name="connsiteY54" fmla="*/ 1211179 h 1315452"/>
                  <a:gd name="connsiteX55" fmla="*/ 529390 w 1171074"/>
                  <a:gd name="connsiteY55" fmla="*/ 1195136 h 1315452"/>
                  <a:gd name="connsiteX56" fmla="*/ 561474 w 1171074"/>
                  <a:gd name="connsiteY56" fmla="*/ 1179094 h 1315452"/>
                  <a:gd name="connsiteX57" fmla="*/ 585537 w 1171074"/>
                  <a:gd name="connsiteY57" fmla="*/ 1155031 h 1315452"/>
                  <a:gd name="connsiteX58" fmla="*/ 641685 w 1171074"/>
                  <a:gd name="connsiteY58" fmla="*/ 1122947 h 1315452"/>
                  <a:gd name="connsiteX59" fmla="*/ 665748 w 1171074"/>
                  <a:gd name="connsiteY59" fmla="*/ 1098884 h 1315452"/>
                  <a:gd name="connsiteX60" fmla="*/ 721895 w 1171074"/>
                  <a:gd name="connsiteY60" fmla="*/ 1066800 h 1315452"/>
                  <a:gd name="connsiteX61" fmla="*/ 737937 w 1171074"/>
                  <a:gd name="connsiteY61" fmla="*/ 1050757 h 1315452"/>
                  <a:gd name="connsiteX62" fmla="*/ 786064 w 1171074"/>
                  <a:gd name="connsiteY62" fmla="*/ 1018673 h 1315452"/>
                  <a:gd name="connsiteX63" fmla="*/ 834190 w 1171074"/>
                  <a:gd name="connsiteY63" fmla="*/ 986589 h 1315452"/>
                  <a:gd name="connsiteX64" fmla="*/ 882316 w 1171074"/>
                  <a:gd name="connsiteY64" fmla="*/ 954505 h 1315452"/>
                  <a:gd name="connsiteX65" fmla="*/ 906379 w 1171074"/>
                  <a:gd name="connsiteY65" fmla="*/ 938463 h 1315452"/>
                  <a:gd name="connsiteX66" fmla="*/ 946485 w 1171074"/>
                  <a:gd name="connsiteY66" fmla="*/ 906379 h 1315452"/>
                  <a:gd name="connsiteX67" fmla="*/ 962527 w 1171074"/>
                  <a:gd name="connsiteY67" fmla="*/ 890336 h 1315452"/>
                  <a:gd name="connsiteX68" fmla="*/ 986590 w 1171074"/>
                  <a:gd name="connsiteY68" fmla="*/ 882315 h 1315452"/>
                  <a:gd name="connsiteX69" fmla="*/ 1034716 w 1171074"/>
                  <a:gd name="connsiteY69" fmla="*/ 842210 h 1315452"/>
                  <a:gd name="connsiteX70" fmla="*/ 1114927 w 1171074"/>
                  <a:gd name="connsiteY70" fmla="*/ 818147 h 1315452"/>
                  <a:gd name="connsiteX71" fmla="*/ 1130969 w 1171074"/>
                  <a:gd name="connsiteY71" fmla="*/ 810126 h 13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1171074" h="1315452">
                    <a:moveTo>
                      <a:pt x="1171074" y="0"/>
                    </a:moveTo>
                    <a:cubicBezTo>
                      <a:pt x="1115272" y="22321"/>
                      <a:pt x="1144624" y="11491"/>
                      <a:pt x="1082843" y="32084"/>
                    </a:cubicBezTo>
                    <a:cubicBezTo>
                      <a:pt x="1082842" y="32084"/>
                      <a:pt x="1034717" y="48125"/>
                      <a:pt x="1034716" y="48126"/>
                    </a:cubicBezTo>
                    <a:cubicBezTo>
                      <a:pt x="1026695" y="53473"/>
                      <a:pt x="1019275" y="59857"/>
                      <a:pt x="1010653" y="64168"/>
                    </a:cubicBezTo>
                    <a:cubicBezTo>
                      <a:pt x="1003091" y="67949"/>
                      <a:pt x="994152" y="68408"/>
                      <a:pt x="986590" y="72189"/>
                    </a:cubicBezTo>
                    <a:cubicBezTo>
                      <a:pt x="977968" y="76500"/>
                      <a:pt x="971149" y="83920"/>
                      <a:pt x="962527" y="88231"/>
                    </a:cubicBezTo>
                    <a:cubicBezTo>
                      <a:pt x="954965" y="92012"/>
                      <a:pt x="946026" y="92471"/>
                      <a:pt x="938464" y="96252"/>
                    </a:cubicBezTo>
                    <a:cubicBezTo>
                      <a:pt x="929841" y="100563"/>
                      <a:pt x="923023" y="107983"/>
                      <a:pt x="914400" y="112294"/>
                    </a:cubicBezTo>
                    <a:cubicBezTo>
                      <a:pt x="906838" y="116075"/>
                      <a:pt x="897728" y="116209"/>
                      <a:pt x="890337" y="120315"/>
                    </a:cubicBezTo>
                    <a:cubicBezTo>
                      <a:pt x="873483" y="129679"/>
                      <a:pt x="860502" y="146303"/>
                      <a:pt x="842211" y="152400"/>
                    </a:cubicBezTo>
                    <a:lnTo>
                      <a:pt x="794085" y="168442"/>
                    </a:lnTo>
                    <a:cubicBezTo>
                      <a:pt x="786064" y="171116"/>
                      <a:pt x="777584" y="172682"/>
                      <a:pt x="770022" y="176463"/>
                    </a:cubicBezTo>
                    <a:lnTo>
                      <a:pt x="737937" y="192505"/>
                    </a:lnTo>
                    <a:cubicBezTo>
                      <a:pt x="729916" y="200526"/>
                      <a:pt x="723312" y="210276"/>
                      <a:pt x="713874" y="216568"/>
                    </a:cubicBezTo>
                    <a:cubicBezTo>
                      <a:pt x="706839" y="221258"/>
                      <a:pt x="696485" y="219398"/>
                      <a:pt x="689811" y="224589"/>
                    </a:cubicBezTo>
                    <a:cubicBezTo>
                      <a:pt x="671903" y="238517"/>
                      <a:pt x="660562" y="260131"/>
                      <a:pt x="641685" y="272715"/>
                    </a:cubicBezTo>
                    <a:lnTo>
                      <a:pt x="617622" y="288757"/>
                    </a:lnTo>
                    <a:cubicBezTo>
                      <a:pt x="605116" y="326273"/>
                      <a:pt x="610612" y="316819"/>
                      <a:pt x="577516" y="360947"/>
                    </a:cubicBezTo>
                    <a:cubicBezTo>
                      <a:pt x="569495" y="371642"/>
                      <a:pt x="562906" y="383578"/>
                      <a:pt x="553453" y="393031"/>
                    </a:cubicBezTo>
                    <a:cubicBezTo>
                      <a:pt x="546636" y="399848"/>
                      <a:pt x="537411" y="403726"/>
                      <a:pt x="529390" y="409073"/>
                    </a:cubicBezTo>
                    <a:cubicBezTo>
                      <a:pt x="515461" y="450860"/>
                      <a:pt x="530493" y="417721"/>
                      <a:pt x="505327" y="449179"/>
                    </a:cubicBezTo>
                    <a:cubicBezTo>
                      <a:pt x="474772" y="487373"/>
                      <a:pt x="506471" y="461785"/>
                      <a:pt x="465222" y="489284"/>
                    </a:cubicBezTo>
                    <a:cubicBezTo>
                      <a:pt x="435959" y="577063"/>
                      <a:pt x="482632" y="444093"/>
                      <a:pt x="441158" y="537410"/>
                    </a:cubicBezTo>
                    <a:cubicBezTo>
                      <a:pt x="441154" y="537418"/>
                      <a:pt x="421107" y="597564"/>
                      <a:pt x="417095" y="609600"/>
                    </a:cubicBezTo>
                    <a:cubicBezTo>
                      <a:pt x="414421" y="617621"/>
                      <a:pt x="413764" y="626628"/>
                      <a:pt x="409074" y="633663"/>
                    </a:cubicBezTo>
                    <a:cubicBezTo>
                      <a:pt x="363100" y="702624"/>
                      <a:pt x="418219" y="615372"/>
                      <a:pt x="385011" y="681789"/>
                    </a:cubicBezTo>
                    <a:cubicBezTo>
                      <a:pt x="380700" y="690411"/>
                      <a:pt x="373280" y="697230"/>
                      <a:pt x="368969" y="705852"/>
                    </a:cubicBezTo>
                    <a:cubicBezTo>
                      <a:pt x="365188" y="713414"/>
                      <a:pt x="365054" y="722524"/>
                      <a:pt x="360948" y="729915"/>
                    </a:cubicBezTo>
                    <a:cubicBezTo>
                      <a:pt x="351585" y="746769"/>
                      <a:pt x="337486" y="760797"/>
                      <a:pt x="328864" y="778042"/>
                    </a:cubicBezTo>
                    <a:cubicBezTo>
                      <a:pt x="308511" y="818748"/>
                      <a:pt x="319455" y="800177"/>
                      <a:pt x="296779" y="834189"/>
                    </a:cubicBezTo>
                    <a:cubicBezTo>
                      <a:pt x="282661" y="876543"/>
                      <a:pt x="293448" y="851218"/>
                      <a:pt x="256674" y="906379"/>
                    </a:cubicBezTo>
                    <a:cubicBezTo>
                      <a:pt x="251327" y="914400"/>
                      <a:pt x="243680" y="921297"/>
                      <a:pt x="240632" y="930442"/>
                    </a:cubicBezTo>
                    <a:cubicBezTo>
                      <a:pt x="237958" y="938463"/>
                      <a:pt x="237893" y="947903"/>
                      <a:pt x="232611" y="954505"/>
                    </a:cubicBezTo>
                    <a:cubicBezTo>
                      <a:pt x="226589" y="962033"/>
                      <a:pt x="216569" y="965200"/>
                      <a:pt x="208548" y="970547"/>
                    </a:cubicBezTo>
                    <a:cubicBezTo>
                      <a:pt x="200139" y="995775"/>
                      <a:pt x="202214" y="1001507"/>
                      <a:pt x="176464" y="1018673"/>
                    </a:cubicBezTo>
                    <a:cubicBezTo>
                      <a:pt x="169429" y="1023363"/>
                      <a:pt x="160421" y="1024020"/>
                      <a:pt x="152400" y="1026694"/>
                    </a:cubicBezTo>
                    <a:cubicBezTo>
                      <a:pt x="144379" y="1032041"/>
                      <a:pt x="136959" y="1038425"/>
                      <a:pt x="128337" y="1042736"/>
                    </a:cubicBezTo>
                    <a:cubicBezTo>
                      <a:pt x="120775" y="1046517"/>
                      <a:pt x="111524" y="1046407"/>
                      <a:pt x="104274" y="1050757"/>
                    </a:cubicBezTo>
                    <a:cubicBezTo>
                      <a:pt x="97789" y="1054648"/>
                      <a:pt x="94717" y="1062909"/>
                      <a:pt x="88232" y="1066800"/>
                    </a:cubicBezTo>
                    <a:cubicBezTo>
                      <a:pt x="80982" y="1071150"/>
                      <a:pt x="71731" y="1071040"/>
                      <a:pt x="64169" y="1074821"/>
                    </a:cubicBezTo>
                    <a:cubicBezTo>
                      <a:pt x="55547" y="1079132"/>
                      <a:pt x="48127" y="1085516"/>
                      <a:pt x="40106" y="1090863"/>
                    </a:cubicBezTo>
                    <a:cubicBezTo>
                      <a:pt x="14683" y="1128997"/>
                      <a:pt x="27114" y="1105778"/>
                      <a:pt x="8022" y="1163052"/>
                    </a:cubicBezTo>
                    <a:lnTo>
                      <a:pt x="0" y="1187115"/>
                    </a:lnTo>
                    <a:cubicBezTo>
                      <a:pt x="2674" y="1208505"/>
                      <a:pt x="-733" y="1231586"/>
                      <a:pt x="8022" y="1251284"/>
                    </a:cubicBezTo>
                    <a:cubicBezTo>
                      <a:pt x="11456" y="1259010"/>
                      <a:pt x="23955" y="1256982"/>
                      <a:pt x="32085" y="1259305"/>
                    </a:cubicBezTo>
                    <a:cubicBezTo>
                      <a:pt x="44078" y="1262732"/>
                      <a:pt x="75411" y="1268936"/>
                      <a:pt x="88232" y="1275347"/>
                    </a:cubicBezTo>
                    <a:cubicBezTo>
                      <a:pt x="96854" y="1279658"/>
                      <a:pt x="103235" y="1288095"/>
                      <a:pt x="112295" y="1291389"/>
                    </a:cubicBezTo>
                    <a:cubicBezTo>
                      <a:pt x="133016" y="1298924"/>
                      <a:pt x="155074" y="1302084"/>
                      <a:pt x="176464" y="1307431"/>
                    </a:cubicBezTo>
                    <a:lnTo>
                      <a:pt x="208548" y="1315452"/>
                    </a:lnTo>
                    <a:cubicBezTo>
                      <a:pt x="256674" y="1312778"/>
                      <a:pt x="304944" y="1312001"/>
                      <a:pt x="352927" y="1307431"/>
                    </a:cubicBezTo>
                    <a:cubicBezTo>
                      <a:pt x="361344" y="1306629"/>
                      <a:pt x="369649" y="1303605"/>
                      <a:pt x="376990" y="1299410"/>
                    </a:cubicBezTo>
                    <a:cubicBezTo>
                      <a:pt x="388597" y="1292777"/>
                      <a:pt x="398122" y="1283013"/>
                      <a:pt x="409074" y="1275347"/>
                    </a:cubicBezTo>
                    <a:cubicBezTo>
                      <a:pt x="424869" y="1264291"/>
                      <a:pt x="443566" y="1256896"/>
                      <a:pt x="457200" y="1243263"/>
                    </a:cubicBezTo>
                    <a:cubicBezTo>
                      <a:pt x="462548" y="1237916"/>
                      <a:pt x="466951" y="1231416"/>
                      <a:pt x="473243" y="1227221"/>
                    </a:cubicBezTo>
                    <a:cubicBezTo>
                      <a:pt x="483192" y="1220589"/>
                      <a:pt x="494945" y="1217111"/>
                      <a:pt x="505327" y="1211179"/>
                    </a:cubicBezTo>
                    <a:cubicBezTo>
                      <a:pt x="513697" y="1206396"/>
                      <a:pt x="521020" y="1199919"/>
                      <a:pt x="529390" y="1195136"/>
                    </a:cubicBezTo>
                    <a:cubicBezTo>
                      <a:pt x="539772" y="1189204"/>
                      <a:pt x="551744" y="1186044"/>
                      <a:pt x="561474" y="1179094"/>
                    </a:cubicBezTo>
                    <a:cubicBezTo>
                      <a:pt x="570705" y="1172501"/>
                      <a:pt x="576306" y="1161624"/>
                      <a:pt x="585537" y="1155031"/>
                    </a:cubicBezTo>
                    <a:cubicBezTo>
                      <a:pt x="640454" y="1115805"/>
                      <a:pt x="596217" y="1160837"/>
                      <a:pt x="641685" y="1122947"/>
                    </a:cubicBezTo>
                    <a:cubicBezTo>
                      <a:pt x="650399" y="1115685"/>
                      <a:pt x="656517" y="1105477"/>
                      <a:pt x="665748" y="1098884"/>
                    </a:cubicBezTo>
                    <a:cubicBezTo>
                      <a:pt x="742574" y="1044008"/>
                      <a:pt x="658763" y="1117307"/>
                      <a:pt x="721895" y="1066800"/>
                    </a:cubicBezTo>
                    <a:cubicBezTo>
                      <a:pt x="727800" y="1062076"/>
                      <a:pt x="731887" y="1055295"/>
                      <a:pt x="737937" y="1050757"/>
                    </a:cubicBezTo>
                    <a:cubicBezTo>
                      <a:pt x="753361" y="1039189"/>
                      <a:pt x="770022" y="1029368"/>
                      <a:pt x="786064" y="1018673"/>
                    </a:cubicBezTo>
                    <a:lnTo>
                      <a:pt x="834190" y="986589"/>
                    </a:lnTo>
                    <a:lnTo>
                      <a:pt x="882316" y="954505"/>
                    </a:lnTo>
                    <a:cubicBezTo>
                      <a:pt x="890337" y="949158"/>
                      <a:pt x="899562" y="945279"/>
                      <a:pt x="906379" y="938463"/>
                    </a:cubicBezTo>
                    <a:cubicBezTo>
                      <a:pt x="945124" y="899720"/>
                      <a:pt x="895880" y="946864"/>
                      <a:pt x="946485" y="906379"/>
                    </a:cubicBezTo>
                    <a:cubicBezTo>
                      <a:pt x="952390" y="901655"/>
                      <a:pt x="956042" y="894227"/>
                      <a:pt x="962527" y="890336"/>
                    </a:cubicBezTo>
                    <a:cubicBezTo>
                      <a:pt x="969777" y="885986"/>
                      <a:pt x="978569" y="884989"/>
                      <a:pt x="986590" y="882315"/>
                    </a:cubicBezTo>
                    <a:cubicBezTo>
                      <a:pt x="1001701" y="867204"/>
                      <a:pt x="1014615" y="851143"/>
                      <a:pt x="1034716" y="842210"/>
                    </a:cubicBezTo>
                    <a:cubicBezTo>
                      <a:pt x="1090501" y="817417"/>
                      <a:pt x="1068263" y="833702"/>
                      <a:pt x="1114927" y="818147"/>
                    </a:cubicBezTo>
                    <a:cubicBezTo>
                      <a:pt x="1120599" y="816256"/>
                      <a:pt x="1125622" y="812800"/>
                      <a:pt x="1130969" y="810126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88" name="Freihandform: Form 487">
                <a:extLst>
                  <a:ext uri="{FF2B5EF4-FFF2-40B4-BE49-F238E27FC236}">
                    <a16:creationId xmlns:a16="http://schemas.microsoft.com/office/drawing/2014/main" id="{EF1B0C84-B02D-4F71-8C8B-D55D9CB1CFCB}"/>
                  </a:ext>
                </a:extLst>
              </p:cNvPr>
              <p:cNvSpPr/>
              <p:nvPr/>
            </p:nvSpPr>
            <p:spPr>
              <a:xfrm>
                <a:off x="4997116" y="2486526"/>
                <a:ext cx="1138989" cy="874295"/>
              </a:xfrm>
              <a:custGeom>
                <a:avLst/>
                <a:gdLst>
                  <a:gd name="connsiteX0" fmla="*/ 0 w 1138989"/>
                  <a:gd name="connsiteY0" fmla="*/ 874295 h 874295"/>
                  <a:gd name="connsiteX1" fmla="*/ 40105 w 1138989"/>
                  <a:gd name="connsiteY1" fmla="*/ 834190 h 874295"/>
                  <a:gd name="connsiteX2" fmla="*/ 56147 w 1138989"/>
                  <a:gd name="connsiteY2" fmla="*/ 810127 h 874295"/>
                  <a:gd name="connsiteX3" fmla="*/ 80210 w 1138989"/>
                  <a:gd name="connsiteY3" fmla="*/ 802106 h 874295"/>
                  <a:gd name="connsiteX4" fmla="*/ 128337 w 1138989"/>
                  <a:gd name="connsiteY4" fmla="*/ 778042 h 874295"/>
                  <a:gd name="connsiteX5" fmla="*/ 176463 w 1138989"/>
                  <a:gd name="connsiteY5" fmla="*/ 762000 h 874295"/>
                  <a:gd name="connsiteX6" fmla="*/ 200526 w 1138989"/>
                  <a:gd name="connsiteY6" fmla="*/ 753979 h 874295"/>
                  <a:gd name="connsiteX7" fmla="*/ 264695 w 1138989"/>
                  <a:gd name="connsiteY7" fmla="*/ 737937 h 874295"/>
                  <a:gd name="connsiteX8" fmla="*/ 288758 w 1138989"/>
                  <a:gd name="connsiteY8" fmla="*/ 721895 h 874295"/>
                  <a:gd name="connsiteX9" fmla="*/ 320842 w 1138989"/>
                  <a:gd name="connsiteY9" fmla="*/ 673769 h 874295"/>
                  <a:gd name="connsiteX10" fmla="*/ 336884 w 1138989"/>
                  <a:gd name="connsiteY10" fmla="*/ 649706 h 874295"/>
                  <a:gd name="connsiteX11" fmla="*/ 385010 w 1138989"/>
                  <a:gd name="connsiteY11" fmla="*/ 585537 h 874295"/>
                  <a:gd name="connsiteX12" fmla="*/ 401052 w 1138989"/>
                  <a:gd name="connsiteY12" fmla="*/ 561474 h 874295"/>
                  <a:gd name="connsiteX13" fmla="*/ 433137 w 1138989"/>
                  <a:gd name="connsiteY13" fmla="*/ 521369 h 874295"/>
                  <a:gd name="connsiteX14" fmla="*/ 449179 w 1138989"/>
                  <a:gd name="connsiteY14" fmla="*/ 489285 h 874295"/>
                  <a:gd name="connsiteX15" fmla="*/ 457200 w 1138989"/>
                  <a:gd name="connsiteY15" fmla="*/ 465221 h 874295"/>
                  <a:gd name="connsiteX16" fmla="*/ 489284 w 1138989"/>
                  <a:gd name="connsiteY16" fmla="*/ 417095 h 874295"/>
                  <a:gd name="connsiteX17" fmla="*/ 521368 w 1138989"/>
                  <a:gd name="connsiteY17" fmla="*/ 368969 h 874295"/>
                  <a:gd name="connsiteX18" fmla="*/ 537410 w 1138989"/>
                  <a:gd name="connsiteY18" fmla="*/ 344906 h 874295"/>
                  <a:gd name="connsiteX19" fmla="*/ 553452 w 1138989"/>
                  <a:gd name="connsiteY19" fmla="*/ 320842 h 874295"/>
                  <a:gd name="connsiteX20" fmla="*/ 569495 w 1138989"/>
                  <a:gd name="connsiteY20" fmla="*/ 304800 h 874295"/>
                  <a:gd name="connsiteX21" fmla="*/ 585537 w 1138989"/>
                  <a:gd name="connsiteY21" fmla="*/ 280737 h 874295"/>
                  <a:gd name="connsiteX22" fmla="*/ 609600 w 1138989"/>
                  <a:gd name="connsiteY22" fmla="*/ 264695 h 874295"/>
                  <a:gd name="connsiteX23" fmla="*/ 649705 w 1138989"/>
                  <a:gd name="connsiteY23" fmla="*/ 232611 h 874295"/>
                  <a:gd name="connsiteX24" fmla="*/ 673768 w 1138989"/>
                  <a:gd name="connsiteY24" fmla="*/ 208548 h 874295"/>
                  <a:gd name="connsiteX25" fmla="*/ 721895 w 1138989"/>
                  <a:gd name="connsiteY25" fmla="*/ 192506 h 874295"/>
                  <a:gd name="connsiteX26" fmla="*/ 770021 w 1138989"/>
                  <a:gd name="connsiteY26" fmla="*/ 176463 h 874295"/>
                  <a:gd name="connsiteX27" fmla="*/ 794084 w 1138989"/>
                  <a:gd name="connsiteY27" fmla="*/ 168442 h 874295"/>
                  <a:gd name="connsiteX28" fmla="*/ 818147 w 1138989"/>
                  <a:gd name="connsiteY28" fmla="*/ 152400 h 874295"/>
                  <a:gd name="connsiteX29" fmla="*/ 866273 w 1138989"/>
                  <a:gd name="connsiteY29" fmla="*/ 136358 h 874295"/>
                  <a:gd name="connsiteX30" fmla="*/ 890337 w 1138989"/>
                  <a:gd name="connsiteY30" fmla="*/ 128337 h 874295"/>
                  <a:gd name="connsiteX31" fmla="*/ 922421 w 1138989"/>
                  <a:gd name="connsiteY31" fmla="*/ 120316 h 874295"/>
                  <a:gd name="connsiteX32" fmla="*/ 970547 w 1138989"/>
                  <a:gd name="connsiteY32" fmla="*/ 104274 h 874295"/>
                  <a:gd name="connsiteX33" fmla="*/ 994610 w 1138989"/>
                  <a:gd name="connsiteY33" fmla="*/ 96253 h 874295"/>
                  <a:gd name="connsiteX34" fmla="*/ 1018673 w 1138989"/>
                  <a:gd name="connsiteY34" fmla="*/ 88232 h 874295"/>
                  <a:gd name="connsiteX35" fmla="*/ 1042737 w 1138989"/>
                  <a:gd name="connsiteY35" fmla="*/ 80211 h 874295"/>
                  <a:gd name="connsiteX36" fmla="*/ 1066800 w 1138989"/>
                  <a:gd name="connsiteY36" fmla="*/ 64169 h 874295"/>
                  <a:gd name="connsiteX37" fmla="*/ 1090863 w 1138989"/>
                  <a:gd name="connsiteY37" fmla="*/ 56148 h 874295"/>
                  <a:gd name="connsiteX38" fmla="*/ 1138989 w 1138989"/>
                  <a:gd name="connsiteY38" fmla="*/ 0 h 874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138989" h="874295">
                    <a:moveTo>
                      <a:pt x="0" y="874295"/>
                    </a:moveTo>
                    <a:cubicBezTo>
                      <a:pt x="13368" y="860927"/>
                      <a:pt x="27656" y="848418"/>
                      <a:pt x="40105" y="834190"/>
                    </a:cubicBezTo>
                    <a:cubicBezTo>
                      <a:pt x="46453" y="826935"/>
                      <a:pt x="48619" y="816149"/>
                      <a:pt x="56147" y="810127"/>
                    </a:cubicBezTo>
                    <a:cubicBezTo>
                      <a:pt x="62749" y="804845"/>
                      <a:pt x="72189" y="804780"/>
                      <a:pt x="80210" y="802106"/>
                    </a:cubicBezTo>
                    <a:cubicBezTo>
                      <a:pt x="105979" y="776336"/>
                      <a:pt x="86099" y="790713"/>
                      <a:pt x="128337" y="778042"/>
                    </a:cubicBezTo>
                    <a:cubicBezTo>
                      <a:pt x="144534" y="773183"/>
                      <a:pt x="160421" y="767347"/>
                      <a:pt x="176463" y="762000"/>
                    </a:cubicBezTo>
                    <a:cubicBezTo>
                      <a:pt x="184484" y="759326"/>
                      <a:pt x="192235" y="755637"/>
                      <a:pt x="200526" y="753979"/>
                    </a:cubicBezTo>
                    <a:cubicBezTo>
                      <a:pt x="248922" y="744300"/>
                      <a:pt x="227697" y="750269"/>
                      <a:pt x="264695" y="737937"/>
                    </a:cubicBezTo>
                    <a:cubicBezTo>
                      <a:pt x="272716" y="732590"/>
                      <a:pt x="282410" y="729150"/>
                      <a:pt x="288758" y="721895"/>
                    </a:cubicBezTo>
                    <a:cubicBezTo>
                      <a:pt x="301454" y="707385"/>
                      <a:pt x="310147" y="689811"/>
                      <a:pt x="320842" y="673769"/>
                    </a:cubicBezTo>
                    <a:cubicBezTo>
                      <a:pt x="326189" y="665748"/>
                      <a:pt x="330068" y="656523"/>
                      <a:pt x="336884" y="649706"/>
                    </a:cubicBezTo>
                    <a:cubicBezTo>
                      <a:pt x="366559" y="620029"/>
                      <a:pt x="348731" y="639955"/>
                      <a:pt x="385010" y="585537"/>
                    </a:cubicBezTo>
                    <a:cubicBezTo>
                      <a:pt x="390357" y="577516"/>
                      <a:pt x="394235" y="568290"/>
                      <a:pt x="401052" y="561474"/>
                    </a:cubicBezTo>
                    <a:cubicBezTo>
                      <a:pt x="418620" y="543907"/>
                      <a:pt x="419645" y="544980"/>
                      <a:pt x="433137" y="521369"/>
                    </a:cubicBezTo>
                    <a:cubicBezTo>
                      <a:pt x="439069" y="510987"/>
                      <a:pt x="444469" y="500275"/>
                      <a:pt x="449179" y="489285"/>
                    </a:cubicBezTo>
                    <a:cubicBezTo>
                      <a:pt x="452510" y="481513"/>
                      <a:pt x="453094" y="472612"/>
                      <a:pt x="457200" y="465221"/>
                    </a:cubicBezTo>
                    <a:cubicBezTo>
                      <a:pt x="466563" y="448367"/>
                      <a:pt x="478589" y="433137"/>
                      <a:pt x="489284" y="417095"/>
                    </a:cubicBezTo>
                    <a:lnTo>
                      <a:pt x="521368" y="368969"/>
                    </a:lnTo>
                    <a:lnTo>
                      <a:pt x="537410" y="344906"/>
                    </a:lnTo>
                    <a:cubicBezTo>
                      <a:pt x="542757" y="336885"/>
                      <a:pt x="546635" y="327659"/>
                      <a:pt x="553452" y="320842"/>
                    </a:cubicBezTo>
                    <a:cubicBezTo>
                      <a:pt x="558800" y="315495"/>
                      <a:pt x="564771" y="310705"/>
                      <a:pt x="569495" y="304800"/>
                    </a:cubicBezTo>
                    <a:cubicBezTo>
                      <a:pt x="575517" y="297272"/>
                      <a:pt x="578720" y="287554"/>
                      <a:pt x="585537" y="280737"/>
                    </a:cubicBezTo>
                    <a:cubicBezTo>
                      <a:pt x="592354" y="273920"/>
                      <a:pt x="601579" y="270042"/>
                      <a:pt x="609600" y="264695"/>
                    </a:cubicBezTo>
                    <a:cubicBezTo>
                      <a:pt x="645477" y="210879"/>
                      <a:pt x="603213" y="263605"/>
                      <a:pt x="649705" y="232611"/>
                    </a:cubicBezTo>
                    <a:cubicBezTo>
                      <a:pt x="659143" y="226319"/>
                      <a:pt x="663852" y="214057"/>
                      <a:pt x="673768" y="208548"/>
                    </a:cubicBezTo>
                    <a:cubicBezTo>
                      <a:pt x="688550" y="200336"/>
                      <a:pt x="705853" y="197853"/>
                      <a:pt x="721895" y="192506"/>
                    </a:cubicBezTo>
                    <a:lnTo>
                      <a:pt x="770021" y="176463"/>
                    </a:lnTo>
                    <a:cubicBezTo>
                      <a:pt x="778042" y="173789"/>
                      <a:pt x="787049" y="173132"/>
                      <a:pt x="794084" y="168442"/>
                    </a:cubicBezTo>
                    <a:cubicBezTo>
                      <a:pt x="802105" y="163095"/>
                      <a:pt x="809338" y="156315"/>
                      <a:pt x="818147" y="152400"/>
                    </a:cubicBezTo>
                    <a:cubicBezTo>
                      <a:pt x="833599" y="145532"/>
                      <a:pt x="850231" y="141705"/>
                      <a:pt x="866273" y="136358"/>
                    </a:cubicBezTo>
                    <a:cubicBezTo>
                      <a:pt x="874294" y="133684"/>
                      <a:pt x="882134" y="130388"/>
                      <a:pt x="890337" y="128337"/>
                    </a:cubicBezTo>
                    <a:cubicBezTo>
                      <a:pt x="901032" y="125663"/>
                      <a:pt x="911862" y="123484"/>
                      <a:pt x="922421" y="120316"/>
                    </a:cubicBezTo>
                    <a:cubicBezTo>
                      <a:pt x="938618" y="115457"/>
                      <a:pt x="954505" y="109621"/>
                      <a:pt x="970547" y="104274"/>
                    </a:cubicBezTo>
                    <a:lnTo>
                      <a:pt x="994610" y="96253"/>
                    </a:lnTo>
                    <a:lnTo>
                      <a:pt x="1018673" y="88232"/>
                    </a:lnTo>
                    <a:lnTo>
                      <a:pt x="1042737" y="80211"/>
                    </a:lnTo>
                    <a:cubicBezTo>
                      <a:pt x="1050758" y="74864"/>
                      <a:pt x="1058178" y="68480"/>
                      <a:pt x="1066800" y="64169"/>
                    </a:cubicBezTo>
                    <a:cubicBezTo>
                      <a:pt x="1074362" y="60388"/>
                      <a:pt x="1084099" y="61221"/>
                      <a:pt x="1090863" y="56148"/>
                    </a:cubicBezTo>
                    <a:cubicBezTo>
                      <a:pt x="1126328" y="29548"/>
                      <a:pt x="1125317" y="27344"/>
                      <a:pt x="1138989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89" name="Freihandform: Form 488">
                <a:extLst>
                  <a:ext uri="{FF2B5EF4-FFF2-40B4-BE49-F238E27FC236}">
                    <a16:creationId xmlns:a16="http://schemas.microsoft.com/office/drawing/2014/main" id="{2E6FFDA3-E229-4A05-8E6C-EC3F06EA99EB}"/>
                  </a:ext>
                </a:extLst>
              </p:cNvPr>
              <p:cNvSpPr/>
              <p:nvPr/>
            </p:nvSpPr>
            <p:spPr>
              <a:xfrm>
                <a:off x="8069179" y="2133600"/>
                <a:ext cx="1243263" cy="1331495"/>
              </a:xfrm>
              <a:custGeom>
                <a:avLst/>
                <a:gdLst>
                  <a:gd name="connsiteX0" fmla="*/ 72189 w 1243263"/>
                  <a:gd name="connsiteY0" fmla="*/ 0 h 1331495"/>
                  <a:gd name="connsiteX1" fmla="*/ 112295 w 1243263"/>
                  <a:gd name="connsiteY1" fmla="*/ 8021 h 1331495"/>
                  <a:gd name="connsiteX2" fmla="*/ 160421 w 1243263"/>
                  <a:gd name="connsiteY2" fmla="*/ 24063 h 1331495"/>
                  <a:gd name="connsiteX3" fmla="*/ 208547 w 1243263"/>
                  <a:gd name="connsiteY3" fmla="*/ 32084 h 1331495"/>
                  <a:gd name="connsiteX4" fmla="*/ 288758 w 1243263"/>
                  <a:gd name="connsiteY4" fmla="*/ 48126 h 1331495"/>
                  <a:gd name="connsiteX5" fmla="*/ 344905 w 1243263"/>
                  <a:gd name="connsiteY5" fmla="*/ 56147 h 1331495"/>
                  <a:gd name="connsiteX6" fmla="*/ 385010 w 1243263"/>
                  <a:gd name="connsiteY6" fmla="*/ 80211 h 1331495"/>
                  <a:gd name="connsiteX7" fmla="*/ 433137 w 1243263"/>
                  <a:gd name="connsiteY7" fmla="*/ 112295 h 1331495"/>
                  <a:gd name="connsiteX8" fmla="*/ 481263 w 1243263"/>
                  <a:gd name="connsiteY8" fmla="*/ 152400 h 1331495"/>
                  <a:gd name="connsiteX9" fmla="*/ 505326 w 1243263"/>
                  <a:gd name="connsiteY9" fmla="*/ 160421 h 1331495"/>
                  <a:gd name="connsiteX10" fmla="*/ 545432 w 1243263"/>
                  <a:gd name="connsiteY10" fmla="*/ 216568 h 1331495"/>
                  <a:gd name="connsiteX11" fmla="*/ 561474 w 1243263"/>
                  <a:gd name="connsiteY11" fmla="*/ 232611 h 1331495"/>
                  <a:gd name="connsiteX12" fmla="*/ 593558 w 1243263"/>
                  <a:gd name="connsiteY12" fmla="*/ 280737 h 1331495"/>
                  <a:gd name="connsiteX13" fmla="*/ 641684 w 1243263"/>
                  <a:gd name="connsiteY13" fmla="*/ 320842 h 1331495"/>
                  <a:gd name="connsiteX14" fmla="*/ 649705 w 1243263"/>
                  <a:gd name="connsiteY14" fmla="*/ 344905 h 1331495"/>
                  <a:gd name="connsiteX15" fmla="*/ 697832 w 1243263"/>
                  <a:gd name="connsiteY15" fmla="*/ 409074 h 1331495"/>
                  <a:gd name="connsiteX16" fmla="*/ 705853 w 1243263"/>
                  <a:gd name="connsiteY16" fmla="*/ 433137 h 1331495"/>
                  <a:gd name="connsiteX17" fmla="*/ 713874 w 1243263"/>
                  <a:gd name="connsiteY17" fmla="*/ 473242 h 1331495"/>
                  <a:gd name="connsiteX18" fmla="*/ 729916 w 1243263"/>
                  <a:gd name="connsiteY18" fmla="*/ 497305 h 1331495"/>
                  <a:gd name="connsiteX19" fmla="*/ 737937 w 1243263"/>
                  <a:gd name="connsiteY19" fmla="*/ 521368 h 1331495"/>
                  <a:gd name="connsiteX20" fmla="*/ 753979 w 1243263"/>
                  <a:gd name="connsiteY20" fmla="*/ 545432 h 1331495"/>
                  <a:gd name="connsiteX21" fmla="*/ 778042 w 1243263"/>
                  <a:gd name="connsiteY21" fmla="*/ 617621 h 1331495"/>
                  <a:gd name="connsiteX22" fmla="*/ 786063 w 1243263"/>
                  <a:gd name="connsiteY22" fmla="*/ 641684 h 1331495"/>
                  <a:gd name="connsiteX23" fmla="*/ 826168 w 1243263"/>
                  <a:gd name="connsiteY23" fmla="*/ 689811 h 1331495"/>
                  <a:gd name="connsiteX24" fmla="*/ 842210 w 1243263"/>
                  <a:gd name="connsiteY24" fmla="*/ 737937 h 1331495"/>
                  <a:gd name="connsiteX25" fmla="*/ 850232 w 1243263"/>
                  <a:gd name="connsiteY25" fmla="*/ 762000 h 1331495"/>
                  <a:gd name="connsiteX26" fmla="*/ 882316 w 1243263"/>
                  <a:gd name="connsiteY26" fmla="*/ 810126 h 1331495"/>
                  <a:gd name="connsiteX27" fmla="*/ 906379 w 1243263"/>
                  <a:gd name="connsiteY27" fmla="*/ 858253 h 1331495"/>
                  <a:gd name="connsiteX28" fmla="*/ 914400 w 1243263"/>
                  <a:gd name="connsiteY28" fmla="*/ 882316 h 1331495"/>
                  <a:gd name="connsiteX29" fmla="*/ 938463 w 1243263"/>
                  <a:gd name="connsiteY29" fmla="*/ 906379 h 1331495"/>
                  <a:gd name="connsiteX30" fmla="*/ 954505 w 1243263"/>
                  <a:gd name="connsiteY30" fmla="*/ 930442 h 1331495"/>
                  <a:gd name="connsiteX31" fmla="*/ 1026695 w 1243263"/>
                  <a:gd name="connsiteY31" fmla="*/ 970547 h 1331495"/>
                  <a:gd name="connsiteX32" fmla="*/ 1050758 w 1243263"/>
                  <a:gd name="connsiteY32" fmla="*/ 986589 h 1331495"/>
                  <a:gd name="connsiteX33" fmla="*/ 1098884 w 1243263"/>
                  <a:gd name="connsiteY33" fmla="*/ 1002632 h 1331495"/>
                  <a:gd name="connsiteX34" fmla="*/ 1147010 w 1243263"/>
                  <a:gd name="connsiteY34" fmla="*/ 1042737 h 1331495"/>
                  <a:gd name="connsiteX35" fmla="*/ 1163053 w 1243263"/>
                  <a:gd name="connsiteY35" fmla="*/ 1058779 h 1331495"/>
                  <a:gd name="connsiteX36" fmla="*/ 1211179 w 1243263"/>
                  <a:gd name="connsiteY36" fmla="*/ 1090863 h 1331495"/>
                  <a:gd name="connsiteX37" fmla="*/ 1235242 w 1243263"/>
                  <a:gd name="connsiteY37" fmla="*/ 1106905 h 1331495"/>
                  <a:gd name="connsiteX38" fmla="*/ 1243263 w 1243263"/>
                  <a:gd name="connsiteY38" fmla="*/ 1130968 h 1331495"/>
                  <a:gd name="connsiteX39" fmla="*/ 1235242 w 1243263"/>
                  <a:gd name="connsiteY39" fmla="*/ 1179095 h 1331495"/>
                  <a:gd name="connsiteX40" fmla="*/ 1187116 w 1243263"/>
                  <a:gd name="connsiteY40" fmla="*/ 1275347 h 1331495"/>
                  <a:gd name="connsiteX41" fmla="*/ 1163053 w 1243263"/>
                  <a:gd name="connsiteY41" fmla="*/ 1291389 h 1331495"/>
                  <a:gd name="connsiteX42" fmla="*/ 1138989 w 1243263"/>
                  <a:gd name="connsiteY42" fmla="*/ 1299411 h 1331495"/>
                  <a:gd name="connsiteX43" fmla="*/ 1114926 w 1243263"/>
                  <a:gd name="connsiteY43" fmla="*/ 1315453 h 1331495"/>
                  <a:gd name="connsiteX44" fmla="*/ 1050758 w 1243263"/>
                  <a:gd name="connsiteY44" fmla="*/ 1331495 h 1331495"/>
                  <a:gd name="connsiteX45" fmla="*/ 962526 w 1243263"/>
                  <a:gd name="connsiteY45" fmla="*/ 1323474 h 1331495"/>
                  <a:gd name="connsiteX46" fmla="*/ 914400 w 1243263"/>
                  <a:gd name="connsiteY46" fmla="*/ 1307432 h 1331495"/>
                  <a:gd name="connsiteX47" fmla="*/ 850232 w 1243263"/>
                  <a:gd name="connsiteY47" fmla="*/ 1259305 h 1331495"/>
                  <a:gd name="connsiteX48" fmla="*/ 826168 w 1243263"/>
                  <a:gd name="connsiteY48" fmla="*/ 1243263 h 1331495"/>
                  <a:gd name="connsiteX49" fmla="*/ 794084 w 1243263"/>
                  <a:gd name="connsiteY49" fmla="*/ 1227221 h 1331495"/>
                  <a:gd name="connsiteX50" fmla="*/ 770021 w 1243263"/>
                  <a:gd name="connsiteY50" fmla="*/ 1203158 h 1331495"/>
                  <a:gd name="connsiteX51" fmla="*/ 721895 w 1243263"/>
                  <a:gd name="connsiteY51" fmla="*/ 1171074 h 1331495"/>
                  <a:gd name="connsiteX52" fmla="*/ 697832 w 1243263"/>
                  <a:gd name="connsiteY52" fmla="*/ 1155032 h 1331495"/>
                  <a:gd name="connsiteX53" fmla="*/ 681789 w 1243263"/>
                  <a:gd name="connsiteY53" fmla="*/ 1138989 h 1331495"/>
                  <a:gd name="connsiteX54" fmla="*/ 633663 w 1243263"/>
                  <a:gd name="connsiteY54" fmla="*/ 1122947 h 1331495"/>
                  <a:gd name="connsiteX55" fmla="*/ 585537 w 1243263"/>
                  <a:gd name="connsiteY55" fmla="*/ 1098884 h 1331495"/>
                  <a:gd name="connsiteX56" fmla="*/ 521368 w 1243263"/>
                  <a:gd name="connsiteY56" fmla="*/ 1074821 h 1331495"/>
                  <a:gd name="connsiteX57" fmla="*/ 457200 w 1243263"/>
                  <a:gd name="connsiteY57" fmla="*/ 1050758 h 1331495"/>
                  <a:gd name="connsiteX58" fmla="*/ 409074 w 1243263"/>
                  <a:gd name="connsiteY58" fmla="*/ 1034716 h 1331495"/>
                  <a:gd name="connsiteX59" fmla="*/ 385010 w 1243263"/>
                  <a:gd name="connsiteY59" fmla="*/ 1026695 h 1331495"/>
                  <a:gd name="connsiteX60" fmla="*/ 336884 w 1243263"/>
                  <a:gd name="connsiteY60" fmla="*/ 994611 h 1331495"/>
                  <a:gd name="connsiteX61" fmla="*/ 312821 w 1243263"/>
                  <a:gd name="connsiteY61" fmla="*/ 946484 h 1331495"/>
                  <a:gd name="connsiteX62" fmla="*/ 304800 w 1243263"/>
                  <a:gd name="connsiteY62" fmla="*/ 922421 h 1331495"/>
                  <a:gd name="connsiteX63" fmla="*/ 288758 w 1243263"/>
                  <a:gd name="connsiteY63" fmla="*/ 898358 h 1331495"/>
                  <a:gd name="connsiteX64" fmla="*/ 240632 w 1243263"/>
                  <a:gd name="connsiteY64" fmla="*/ 874295 h 1331495"/>
                  <a:gd name="connsiteX65" fmla="*/ 200526 w 1243263"/>
                  <a:gd name="connsiteY65" fmla="*/ 842211 h 1331495"/>
                  <a:gd name="connsiteX66" fmla="*/ 112295 w 1243263"/>
                  <a:gd name="connsiteY66" fmla="*/ 770021 h 1331495"/>
                  <a:gd name="connsiteX67" fmla="*/ 56147 w 1243263"/>
                  <a:gd name="connsiteY67" fmla="*/ 745958 h 1331495"/>
                  <a:gd name="connsiteX68" fmla="*/ 32084 w 1243263"/>
                  <a:gd name="connsiteY68" fmla="*/ 729916 h 1331495"/>
                  <a:gd name="connsiteX69" fmla="*/ 0 w 1243263"/>
                  <a:gd name="connsiteY69" fmla="*/ 721895 h 133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1243263" h="1331495">
                    <a:moveTo>
                      <a:pt x="72189" y="0"/>
                    </a:moveTo>
                    <a:cubicBezTo>
                      <a:pt x="85558" y="2674"/>
                      <a:pt x="99142" y="4434"/>
                      <a:pt x="112295" y="8021"/>
                    </a:cubicBezTo>
                    <a:cubicBezTo>
                      <a:pt x="128609" y="12470"/>
                      <a:pt x="143741" y="21283"/>
                      <a:pt x="160421" y="24063"/>
                    </a:cubicBezTo>
                    <a:cubicBezTo>
                      <a:pt x="176463" y="26737"/>
                      <a:pt x="192562" y="29087"/>
                      <a:pt x="208547" y="32084"/>
                    </a:cubicBezTo>
                    <a:cubicBezTo>
                      <a:pt x="235346" y="37109"/>
                      <a:pt x="261766" y="44270"/>
                      <a:pt x="288758" y="48126"/>
                    </a:cubicBezTo>
                    <a:lnTo>
                      <a:pt x="344905" y="56147"/>
                    </a:lnTo>
                    <a:cubicBezTo>
                      <a:pt x="390917" y="71484"/>
                      <a:pt x="349775" y="53784"/>
                      <a:pt x="385010" y="80211"/>
                    </a:cubicBezTo>
                    <a:cubicBezTo>
                      <a:pt x="400434" y="91779"/>
                      <a:pt x="419504" y="98662"/>
                      <a:pt x="433137" y="112295"/>
                    </a:cubicBezTo>
                    <a:cubicBezTo>
                      <a:pt x="450876" y="130034"/>
                      <a:pt x="458929" y="141233"/>
                      <a:pt x="481263" y="152400"/>
                    </a:cubicBezTo>
                    <a:cubicBezTo>
                      <a:pt x="488825" y="156181"/>
                      <a:pt x="497305" y="157747"/>
                      <a:pt x="505326" y="160421"/>
                    </a:cubicBezTo>
                    <a:cubicBezTo>
                      <a:pt x="519221" y="181264"/>
                      <a:pt x="528844" y="196663"/>
                      <a:pt x="545432" y="216568"/>
                    </a:cubicBezTo>
                    <a:cubicBezTo>
                      <a:pt x="550273" y="222378"/>
                      <a:pt x="556937" y="226561"/>
                      <a:pt x="561474" y="232611"/>
                    </a:cubicBezTo>
                    <a:cubicBezTo>
                      <a:pt x="573042" y="248035"/>
                      <a:pt x="577516" y="270042"/>
                      <a:pt x="593558" y="280737"/>
                    </a:cubicBezTo>
                    <a:cubicBezTo>
                      <a:pt x="627059" y="303071"/>
                      <a:pt x="610804" y="289962"/>
                      <a:pt x="641684" y="320842"/>
                    </a:cubicBezTo>
                    <a:cubicBezTo>
                      <a:pt x="644358" y="328863"/>
                      <a:pt x="645599" y="337514"/>
                      <a:pt x="649705" y="344905"/>
                    </a:cubicBezTo>
                    <a:cubicBezTo>
                      <a:pt x="672381" y="385722"/>
                      <a:pt x="673491" y="384734"/>
                      <a:pt x="697832" y="409074"/>
                    </a:cubicBezTo>
                    <a:cubicBezTo>
                      <a:pt x="700506" y="417095"/>
                      <a:pt x="703802" y="424935"/>
                      <a:pt x="705853" y="433137"/>
                    </a:cubicBezTo>
                    <a:cubicBezTo>
                      <a:pt x="709160" y="446363"/>
                      <a:pt x="709087" y="460477"/>
                      <a:pt x="713874" y="473242"/>
                    </a:cubicBezTo>
                    <a:cubicBezTo>
                      <a:pt x="717259" y="482268"/>
                      <a:pt x="725605" y="488683"/>
                      <a:pt x="729916" y="497305"/>
                    </a:cubicBezTo>
                    <a:cubicBezTo>
                      <a:pt x="733697" y="504867"/>
                      <a:pt x="734156" y="513806"/>
                      <a:pt x="737937" y="521368"/>
                    </a:cubicBezTo>
                    <a:cubicBezTo>
                      <a:pt x="742248" y="529991"/>
                      <a:pt x="750064" y="536623"/>
                      <a:pt x="753979" y="545432"/>
                    </a:cubicBezTo>
                    <a:lnTo>
                      <a:pt x="778042" y="617621"/>
                    </a:lnTo>
                    <a:cubicBezTo>
                      <a:pt x="780716" y="625642"/>
                      <a:pt x="781373" y="634649"/>
                      <a:pt x="786063" y="641684"/>
                    </a:cubicBezTo>
                    <a:cubicBezTo>
                      <a:pt x="808397" y="675185"/>
                      <a:pt x="795289" y="658930"/>
                      <a:pt x="826168" y="689811"/>
                    </a:cubicBezTo>
                    <a:lnTo>
                      <a:pt x="842210" y="737937"/>
                    </a:lnTo>
                    <a:cubicBezTo>
                      <a:pt x="844884" y="745958"/>
                      <a:pt x="845542" y="754965"/>
                      <a:pt x="850232" y="762000"/>
                    </a:cubicBezTo>
                    <a:cubicBezTo>
                      <a:pt x="860927" y="778042"/>
                      <a:pt x="876219" y="791835"/>
                      <a:pt x="882316" y="810126"/>
                    </a:cubicBezTo>
                    <a:cubicBezTo>
                      <a:pt x="902477" y="870608"/>
                      <a:pt x="875281" y="796056"/>
                      <a:pt x="906379" y="858253"/>
                    </a:cubicBezTo>
                    <a:cubicBezTo>
                      <a:pt x="910160" y="865815"/>
                      <a:pt x="909710" y="875281"/>
                      <a:pt x="914400" y="882316"/>
                    </a:cubicBezTo>
                    <a:cubicBezTo>
                      <a:pt x="920692" y="891754"/>
                      <a:pt x="931201" y="897665"/>
                      <a:pt x="938463" y="906379"/>
                    </a:cubicBezTo>
                    <a:cubicBezTo>
                      <a:pt x="944634" y="913785"/>
                      <a:pt x="947250" y="924094"/>
                      <a:pt x="954505" y="930442"/>
                    </a:cubicBezTo>
                    <a:cubicBezTo>
                      <a:pt x="1021948" y="989453"/>
                      <a:pt x="978956" y="946677"/>
                      <a:pt x="1026695" y="970547"/>
                    </a:cubicBezTo>
                    <a:cubicBezTo>
                      <a:pt x="1035317" y="974858"/>
                      <a:pt x="1041949" y="982674"/>
                      <a:pt x="1050758" y="986589"/>
                    </a:cubicBezTo>
                    <a:cubicBezTo>
                      <a:pt x="1066210" y="993457"/>
                      <a:pt x="1098884" y="1002632"/>
                      <a:pt x="1098884" y="1002632"/>
                    </a:cubicBezTo>
                    <a:cubicBezTo>
                      <a:pt x="1156038" y="1059786"/>
                      <a:pt x="1091180" y="998074"/>
                      <a:pt x="1147010" y="1042737"/>
                    </a:cubicBezTo>
                    <a:cubicBezTo>
                      <a:pt x="1152915" y="1047461"/>
                      <a:pt x="1157003" y="1054242"/>
                      <a:pt x="1163053" y="1058779"/>
                    </a:cubicBezTo>
                    <a:cubicBezTo>
                      <a:pt x="1178477" y="1070347"/>
                      <a:pt x="1195137" y="1080168"/>
                      <a:pt x="1211179" y="1090863"/>
                    </a:cubicBezTo>
                    <a:lnTo>
                      <a:pt x="1235242" y="1106905"/>
                    </a:lnTo>
                    <a:cubicBezTo>
                      <a:pt x="1237916" y="1114926"/>
                      <a:pt x="1243263" y="1122513"/>
                      <a:pt x="1243263" y="1130968"/>
                    </a:cubicBezTo>
                    <a:cubicBezTo>
                      <a:pt x="1243263" y="1147232"/>
                      <a:pt x="1239186" y="1163317"/>
                      <a:pt x="1235242" y="1179095"/>
                    </a:cubicBezTo>
                    <a:cubicBezTo>
                      <a:pt x="1228836" y="1204718"/>
                      <a:pt x="1210641" y="1259664"/>
                      <a:pt x="1187116" y="1275347"/>
                    </a:cubicBezTo>
                    <a:cubicBezTo>
                      <a:pt x="1179095" y="1280694"/>
                      <a:pt x="1171675" y="1287078"/>
                      <a:pt x="1163053" y="1291389"/>
                    </a:cubicBezTo>
                    <a:cubicBezTo>
                      <a:pt x="1155490" y="1295170"/>
                      <a:pt x="1146552" y="1295630"/>
                      <a:pt x="1138989" y="1299411"/>
                    </a:cubicBezTo>
                    <a:cubicBezTo>
                      <a:pt x="1130367" y="1303722"/>
                      <a:pt x="1123986" y="1312159"/>
                      <a:pt x="1114926" y="1315453"/>
                    </a:cubicBezTo>
                    <a:cubicBezTo>
                      <a:pt x="1094206" y="1322988"/>
                      <a:pt x="1050758" y="1331495"/>
                      <a:pt x="1050758" y="1331495"/>
                    </a:cubicBezTo>
                    <a:cubicBezTo>
                      <a:pt x="1021347" y="1328821"/>
                      <a:pt x="991609" y="1328606"/>
                      <a:pt x="962526" y="1323474"/>
                    </a:cubicBezTo>
                    <a:cubicBezTo>
                      <a:pt x="945874" y="1320535"/>
                      <a:pt x="914400" y="1307432"/>
                      <a:pt x="914400" y="1307432"/>
                    </a:cubicBezTo>
                    <a:cubicBezTo>
                      <a:pt x="884726" y="1277756"/>
                      <a:pt x="904649" y="1295582"/>
                      <a:pt x="850232" y="1259305"/>
                    </a:cubicBezTo>
                    <a:cubicBezTo>
                      <a:pt x="842211" y="1253958"/>
                      <a:pt x="834791" y="1247574"/>
                      <a:pt x="826168" y="1243263"/>
                    </a:cubicBezTo>
                    <a:cubicBezTo>
                      <a:pt x="815473" y="1237916"/>
                      <a:pt x="803814" y="1234171"/>
                      <a:pt x="794084" y="1227221"/>
                    </a:cubicBezTo>
                    <a:cubicBezTo>
                      <a:pt x="784853" y="1220628"/>
                      <a:pt x="778975" y="1210122"/>
                      <a:pt x="770021" y="1203158"/>
                    </a:cubicBezTo>
                    <a:cubicBezTo>
                      <a:pt x="754802" y="1191321"/>
                      <a:pt x="737937" y="1181769"/>
                      <a:pt x="721895" y="1171074"/>
                    </a:cubicBezTo>
                    <a:cubicBezTo>
                      <a:pt x="713874" y="1165727"/>
                      <a:pt x="704649" y="1161849"/>
                      <a:pt x="697832" y="1155032"/>
                    </a:cubicBezTo>
                    <a:cubicBezTo>
                      <a:pt x="692484" y="1149684"/>
                      <a:pt x="688553" y="1142371"/>
                      <a:pt x="681789" y="1138989"/>
                    </a:cubicBezTo>
                    <a:cubicBezTo>
                      <a:pt x="666665" y="1131427"/>
                      <a:pt x="647733" y="1132327"/>
                      <a:pt x="633663" y="1122947"/>
                    </a:cubicBezTo>
                    <a:cubicBezTo>
                      <a:pt x="587420" y="1092118"/>
                      <a:pt x="632029" y="1118809"/>
                      <a:pt x="585537" y="1098884"/>
                    </a:cubicBezTo>
                    <a:cubicBezTo>
                      <a:pt x="526816" y="1073718"/>
                      <a:pt x="580521" y="1089609"/>
                      <a:pt x="521368" y="1074821"/>
                    </a:cubicBezTo>
                    <a:cubicBezTo>
                      <a:pt x="479492" y="1046904"/>
                      <a:pt x="515907" y="1066769"/>
                      <a:pt x="457200" y="1050758"/>
                    </a:cubicBezTo>
                    <a:cubicBezTo>
                      <a:pt x="440886" y="1046309"/>
                      <a:pt x="425116" y="1040063"/>
                      <a:pt x="409074" y="1034716"/>
                    </a:cubicBezTo>
                    <a:lnTo>
                      <a:pt x="385010" y="1026695"/>
                    </a:lnTo>
                    <a:cubicBezTo>
                      <a:pt x="368968" y="1016000"/>
                      <a:pt x="342981" y="1012902"/>
                      <a:pt x="336884" y="994611"/>
                    </a:cubicBezTo>
                    <a:cubicBezTo>
                      <a:pt x="316724" y="934128"/>
                      <a:pt x="343918" y="1008678"/>
                      <a:pt x="312821" y="946484"/>
                    </a:cubicBezTo>
                    <a:cubicBezTo>
                      <a:pt x="309040" y="938922"/>
                      <a:pt x="308581" y="929983"/>
                      <a:pt x="304800" y="922421"/>
                    </a:cubicBezTo>
                    <a:cubicBezTo>
                      <a:pt x="300489" y="913799"/>
                      <a:pt x="295575" y="905175"/>
                      <a:pt x="288758" y="898358"/>
                    </a:cubicBezTo>
                    <a:cubicBezTo>
                      <a:pt x="273209" y="882809"/>
                      <a:pt x="260203" y="880819"/>
                      <a:pt x="240632" y="874295"/>
                    </a:cubicBezTo>
                    <a:cubicBezTo>
                      <a:pt x="178055" y="811722"/>
                      <a:pt x="281509" y="913072"/>
                      <a:pt x="200526" y="842211"/>
                    </a:cubicBezTo>
                    <a:cubicBezTo>
                      <a:pt x="172919" y="818055"/>
                      <a:pt x="149503" y="782424"/>
                      <a:pt x="112295" y="770021"/>
                    </a:cubicBezTo>
                    <a:cubicBezTo>
                      <a:pt x="85300" y="761023"/>
                      <a:pt x="83899" y="761816"/>
                      <a:pt x="56147" y="745958"/>
                    </a:cubicBezTo>
                    <a:cubicBezTo>
                      <a:pt x="47777" y="741175"/>
                      <a:pt x="40706" y="734227"/>
                      <a:pt x="32084" y="729916"/>
                    </a:cubicBezTo>
                    <a:cubicBezTo>
                      <a:pt x="14351" y="721050"/>
                      <a:pt x="13672" y="721895"/>
                      <a:pt x="0" y="72189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90" name="Freihandform: Form 489">
                <a:extLst>
                  <a:ext uri="{FF2B5EF4-FFF2-40B4-BE49-F238E27FC236}">
                    <a16:creationId xmlns:a16="http://schemas.microsoft.com/office/drawing/2014/main" id="{37EAA0DC-3954-4377-BF7D-CE5EC4B603F1}"/>
                  </a:ext>
                </a:extLst>
              </p:cNvPr>
              <p:cNvSpPr/>
              <p:nvPr/>
            </p:nvSpPr>
            <p:spPr>
              <a:xfrm>
                <a:off x="8157411" y="2558323"/>
                <a:ext cx="1074837" cy="890730"/>
              </a:xfrm>
              <a:custGeom>
                <a:avLst/>
                <a:gdLst>
                  <a:gd name="connsiteX0" fmla="*/ 0 w 1074837"/>
                  <a:gd name="connsiteY0" fmla="*/ 32477 h 890730"/>
                  <a:gd name="connsiteX1" fmla="*/ 48126 w 1074837"/>
                  <a:gd name="connsiteY1" fmla="*/ 16435 h 890730"/>
                  <a:gd name="connsiteX2" fmla="*/ 80210 w 1074837"/>
                  <a:gd name="connsiteY2" fmla="*/ 393 h 890730"/>
                  <a:gd name="connsiteX3" fmla="*/ 224589 w 1074837"/>
                  <a:gd name="connsiteY3" fmla="*/ 8414 h 890730"/>
                  <a:gd name="connsiteX4" fmla="*/ 280736 w 1074837"/>
                  <a:gd name="connsiteY4" fmla="*/ 16435 h 890730"/>
                  <a:gd name="connsiteX5" fmla="*/ 352926 w 1074837"/>
                  <a:gd name="connsiteY5" fmla="*/ 32477 h 890730"/>
                  <a:gd name="connsiteX6" fmla="*/ 376989 w 1074837"/>
                  <a:gd name="connsiteY6" fmla="*/ 48519 h 890730"/>
                  <a:gd name="connsiteX7" fmla="*/ 449178 w 1074837"/>
                  <a:gd name="connsiteY7" fmla="*/ 88624 h 890730"/>
                  <a:gd name="connsiteX8" fmla="*/ 481263 w 1074837"/>
                  <a:gd name="connsiteY8" fmla="*/ 120709 h 890730"/>
                  <a:gd name="connsiteX9" fmla="*/ 505326 w 1074837"/>
                  <a:gd name="connsiteY9" fmla="*/ 144772 h 890730"/>
                  <a:gd name="connsiteX10" fmla="*/ 513347 w 1074837"/>
                  <a:gd name="connsiteY10" fmla="*/ 168835 h 890730"/>
                  <a:gd name="connsiteX11" fmla="*/ 537410 w 1074837"/>
                  <a:gd name="connsiteY11" fmla="*/ 216961 h 890730"/>
                  <a:gd name="connsiteX12" fmla="*/ 561473 w 1074837"/>
                  <a:gd name="connsiteY12" fmla="*/ 297172 h 890730"/>
                  <a:gd name="connsiteX13" fmla="*/ 569494 w 1074837"/>
                  <a:gd name="connsiteY13" fmla="*/ 321235 h 890730"/>
                  <a:gd name="connsiteX14" fmla="*/ 577515 w 1074837"/>
                  <a:gd name="connsiteY14" fmla="*/ 345298 h 890730"/>
                  <a:gd name="connsiteX15" fmla="*/ 609600 w 1074837"/>
                  <a:gd name="connsiteY15" fmla="*/ 385403 h 890730"/>
                  <a:gd name="connsiteX16" fmla="*/ 633663 w 1074837"/>
                  <a:gd name="connsiteY16" fmla="*/ 433530 h 890730"/>
                  <a:gd name="connsiteX17" fmla="*/ 665747 w 1074837"/>
                  <a:gd name="connsiteY17" fmla="*/ 505719 h 890730"/>
                  <a:gd name="connsiteX18" fmla="*/ 689810 w 1074837"/>
                  <a:gd name="connsiteY18" fmla="*/ 521761 h 890730"/>
                  <a:gd name="connsiteX19" fmla="*/ 745957 w 1074837"/>
                  <a:gd name="connsiteY19" fmla="*/ 585930 h 890730"/>
                  <a:gd name="connsiteX20" fmla="*/ 753978 w 1074837"/>
                  <a:gd name="connsiteY20" fmla="*/ 609993 h 890730"/>
                  <a:gd name="connsiteX21" fmla="*/ 794084 w 1074837"/>
                  <a:gd name="connsiteY21" fmla="*/ 634056 h 890730"/>
                  <a:gd name="connsiteX22" fmla="*/ 810126 w 1074837"/>
                  <a:gd name="connsiteY22" fmla="*/ 658119 h 890730"/>
                  <a:gd name="connsiteX23" fmla="*/ 834189 w 1074837"/>
                  <a:gd name="connsiteY23" fmla="*/ 666140 h 890730"/>
                  <a:gd name="connsiteX24" fmla="*/ 858252 w 1074837"/>
                  <a:gd name="connsiteY24" fmla="*/ 682182 h 890730"/>
                  <a:gd name="connsiteX25" fmla="*/ 930442 w 1074837"/>
                  <a:gd name="connsiteY25" fmla="*/ 706245 h 890730"/>
                  <a:gd name="connsiteX26" fmla="*/ 978568 w 1074837"/>
                  <a:gd name="connsiteY26" fmla="*/ 722288 h 890730"/>
                  <a:gd name="connsiteX27" fmla="*/ 1002631 w 1074837"/>
                  <a:gd name="connsiteY27" fmla="*/ 730309 h 890730"/>
                  <a:gd name="connsiteX28" fmla="*/ 1042736 w 1074837"/>
                  <a:gd name="connsiteY28" fmla="*/ 770414 h 890730"/>
                  <a:gd name="connsiteX29" fmla="*/ 1066800 w 1074837"/>
                  <a:gd name="connsiteY29" fmla="*/ 818540 h 890730"/>
                  <a:gd name="connsiteX30" fmla="*/ 1074821 w 1074837"/>
                  <a:gd name="connsiteY30" fmla="*/ 890730 h 890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074837" h="890730">
                    <a:moveTo>
                      <a:pt x="0" y="32477"/>
                    </a:moveTo>
                    <a:cubicBezTo>
                      <a:pt x="16042" y="27130"/>
                      <a:pt x="32426" y="22715"/>
                      <a:pt x="48126" y="16435"/>
                    </a:cubicBezTo>
                    <a:cubicBezTo>
                      <a:pt x="59228" y="11994"/>
                      <a:pt x="68265" y="936"/>
                      <a:pt x="80210" y="393"/>
                    </a:cubicBezTo>
                    <a:cubicBezTo>
                      <a:pt x="128361" y="-1796"/>
                      <a:pt x="176463" y="5740"/>
                      <a:pt x="224589" y="8414"/>
                    </a:cubicBezTo>
                    <a:cubicBezTo>
                      <a:pt x="243305" y="11088"/>
                      <a:pt x="262088" y="13327"/>
                      <a:pt x="280736" y="16435"/>
                    </a:cubicBezTo>
                    <a:cubicBezTo>
                      <a:pt x="311288" y="21527"/>
                      <a:pt x="324082" y="25266"/>
                      <a:pt x="352926" y="32477"/>
                    </a:cubicBezTo>
                    <a:cubicBezTo>
                      <a:pt x="360947" y="37824"/>
                      <a:pt x="368367" y="44208"/>
                      <a:pt x="376989" y="48519"/>
                    </a:cubicBezTo>
                    <a:cubicBezTo>
                      <a:pt x="417334" y="68692"/>
                      <a:pt x="398597" y="38043"/>
                      <a:pt x="449178" y="88624"/>
                    </a:cubicBezTo>
                    <a:lnTo>
                      <a:pt x="481263" y="120709"/>
                    </a:lnTo>
                    <a:lnTo>
                      <a:pt x="505326" y="144772"/>
                    </a:lnTo>
                    <a:cubicBezTo>
                      <a:pt x="508000" y="152793"/>
                      <a:pt x="509566" y="161273"/>
                      <a:pt x="513347" y="168835"/>
                    </a:cubicBezTo>
                    <a:cubicBezTo>
                      <a:pt x="536783" y="215706"/>
                      <a:pt x="523969" y="169919"/>
                      <a:pt x="537410" y="216961"/>
                    </a:cubicBezTo>
                    <a:cubicBezTo>
                      <a:pt x="561655" y="301819"/>
                      <a:pt x="523349" y="182799"/>
                      <a:pt x="561473" y="297172"/>
                    </a:cubicBezTo>
                    <a:lnTo>
                      <a:pt x="569494" y="321235"/>
                    </a:lnTo>
                    <a:cubicBezTo>
                      <a:pt x="572168" y="329256"/>
                      <a:pt x="572825" y="338263"/>
                      <a:pt x="577515" y="345298"/>
                    </a:cubicBezTo>
                    <a:cubicBezTo>
                      <a:pt x="597752" y="375653"/>
                      <a:pt x="586740" y="362545"/>
                      <a:pt x="609600" y="385403"/>
                    </a:cubicBezTo>
                    <a:cubicBezTo>
                      <a:pt x="638852" y="473159"/>
                      <a:pt x="592199" y="340236"/>
                      <a:pt x="633663" y="433530"/>
                    </a:cubicBezTo>
                    <a:cubicBezTo>
                      <a:pt x="646370" y="462122"/>
                      <a:pt x="643964" y="483936"/>
                      <a:pt x="665747" y="505719"/>
                    </a:cubicBezTo>
                    <a:cubicBezTo>
                      <a:pt x="672564" y="512536"/>
                      <a:pt x="681789" y="516414"/>
                      <a:pt x="689810" y="521761"/>
                    </a:cubicBezTo>
                    <a:cubicBezTo>
                      <a:pt x="727241" y="577909"/>
                      <a:pt x="705852" y="559193"/>
                      <a:pt x="745957" y="585930"/>
                    </a:cubicBezTo>
                    <a:cubicBezTo>
                      <a:pt x="748631" y="593951"/>
                      <a:pt x="749628" y="602743"/>
                      <a:pt x="753978" y="609993"/>
                    </a:cubicBezTo>
                    <a:cubicBezTo>
                      <a:pt x="764988" y="628343"/>
                      <a:pt x="775157" y="627747"/>
                      <a:pt x="794084" y="634056"/>
                    </a:cubicBezTo>
                    <a:cubicBezTo>
                      <a:pt x="799431" y="642077"/>
                      <a:pt x="802598" y="652097"/>
                      <a:pt x="810126" y="658119"/>
                    </a:cubicBezTo>
                    <a:cubicBezTo>
                      <a:pt x="816728" y="663401"/>
                      <a:pt x="826627" y="662359"/>
                      <a:pt x="834189" y="666140"/>
                    </a:cubicBezTo>
                    <a:cubicBezTo>
                      <a:pt x="842811" y="670451"/>
                      <a:pt x="849443" y="678267"/>
                      <a:pt x="858252" y="682182"/>
                    </a:cubicBezTo>
                    <a:cubicBezTo>
                      <a:pt x="858260" y="682186"/>
                      <a:pt x="918406" y="702233"/>
                      <a:pt x="930442" y="706245"/>
                    </a:cubicBezTo>
                    <a:lnTo>
                      <a:pt x="978568" y="722288"/>
                    </a:lnTo>
                    <a:lnTo>
                      <a:pt x="1002631" y="730309"/>
                    </a:lnTo>
                    <a:cubicBezTo>
                      <a:pt x="1045410" y="794477"/>
                      <a:pt x="989263" y="716941"/>
                      <a:pt x="1042736" y="770414"/>
                    </a:cubicBezTo>
                    <a:cubicBezTo>
                      <a:pt x="1058284" y="785962"/>
                      <a:pt x="1060276" y="798970"/>
                      <a:pt x="1066800" y="818540"/>
                    </a:cubicBezTo>
                    <a:cubicBezTo>
                      <a:pt x="1075577" y="879982"/>
                      <a:pt x="1074821" y="855782"/>
                      <a:pt x="1074821" y="89073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91" name="Freihandform: Form 490">
                <a:extLst>
                  <a:ext uri="{FF2B5EF4-FFF2-40B4-BE49-F238E27FC236}">
                    <a16:creationId xmlns:a16="http://schemas.microsoft.com/office/drawing/2014/main" id="{57F2B8FB-C626-4017-A083-5671086CFC9D}"/>
                  </a:ext>
                </a:extLst>
              </p:cNvPr>
              <p:cNvSpPr/>
              <p:nvPr/>
            </p:nvSpPr>
            <p:spPr>
              <a:xfrm>
                <a:off x="6432884" y="2478505"/>
                <a:ext cx="1427748" cy="2221832"/>
              </a:xfrm>
              <a:custGeom>
                <a:avLst/>
                <a:gdLst>
                  <a:gd name="connsiteX0" fmla="*/ 0 w 1427748"/>
                  <a:gd name="connsiteY0" fmla="*/ 0 h 2221832"/>
                  <a:gd name="connsiteX1" fmla="*/ 40105 w 1427748"/>
                  <a:gd name="connsiteY1" fmla="*/ 8021 h 2221832"/>
                  <a:gd name="connsiteX2" fmla="*/ 64169 w 1427748"/>
                  <a:gd name="connsiteY2" fmla="*/ 24063 h 2221832"/>
                  <a:gd name="connsiteX3" fmla="*/ 88232 w 1427748"/>
                  <a:gd name="connsiteY3" fmla="*/ 32084 h 2221832"/>
                  <a:gd name="connsiteX4" fmla="*/ 136358 w 1427748"/>
                  <a:gd name="connsiteY4" fmla="*/ 64169 h 2221832"/>
                  <a:gd name="connsiteX5" fmla="*/ 184484 w 1427748"/>
                  <a:gd name="connsiteY5" fmla="*/ 104274 h 2221832"/>
                  <a:gd name="connsiteX6" fmla="*/ 200527 w 1427748"/>
                  <a:gd name="connsiteY6" fmla="*/ 128337 h 2221832"/>
                  <a:gd name="connsiteX7" fmla="*/ 224590 w 1427748"/>
                  <a:gd name="connsiteY7" fmla="*/ 200527 h 2221832"/>
                  <a:gd name="connsiteX8" fmla="*/ 232611 w 1427748"/>
                  <a:gd name="connsiteY8" fmla="*/ 224590 h 2221832"/>
                  <a:gd name="connsiteX9" fmla="*/ 240632 w 1427748"/>
                  <a:gd name="connsiteY9" fmla="*/ 256674 h 2221832"/>
                  <a:gd name="connsiteX10" fmla="*/ 248653 w 1427748"/>
                  <a:gd name="connsiteY10" fmla="*/ 304800 h 2221832"/>
                  <a:gd name="connsiteX11" fmla="*/ 264695 w 1427748"/>
                  <a:gd name="connsiteY11" fmla="*/ 352927 h 2221832"/>
                  <a:gd name="connsiteX12" fmla="*/ 288758 w 1427748"/>
                  <a:gd name="connsiteY12" fmla="*/ 401053 h 2221832"/>
                  <a:gd name="connsiteX13" fmla="*/ 296779 w 1427748"/>
                  <a:gd name="connsiteY13" fmla="*/ 457200 h 2221832"/>
                  <a:gd name="connsiteX14" fmla="*/ 304800 w 1427748"/>
                  <a:gd name="connsiteY14" fmla="*/ 545432 h 2221832"/>
                  <a:gd name="connsiteX15" fmla="*/ 328863 w 1427748"/>
                  <a:gd name="connsiteY15" fmla="*/ 617621 h 2221832"/>
                  <a:gd name="connsiteX16" fmla="*/ 336884 w 1427748"/>
                  <a:gd name="connsiteY16" fmla="*/ 641684 h 2221832"/>
                  <a:gd name="connsiteX17" fmla="*/ 344905 w 1427748"/>
                  <a:gd name="connsiteY17" fmla="*/ 689811 h 2221832"/>
                  <a:gd name="connsiteX18" fmla="*/ 352927 w 1427748"/>
                  <a:gd name="connsiteY18" fmla="*/ 729916 h 2221832"/>
                  <a:gd name="connsiteX19" fmla="*/ 360948 w 1427748"/>
                  <a:gd name="connsiteY19" fmla="*/ 794084 h 2221832"/>
                  <a:gd name="connsiteX20" fmla="*/ 376990 w 1427748"/>
                  <a:gd name="connsiteY20" fmla="*/ 946484 h 2221832"/>
                  <a:gd name="connsiteX21" fmla="*/ 385011 w 1427748"/>
                  <a:gd name="connsiteY21" fmla="*/ 1058779 h 2221832"/>
                  <a:gd name="connsiteX22" fmla="*/ 393032 w 1427748"/>
                  <a:gd name="connsiteY22" fmla="*/ 1122948 h 2221832"/>
                  <a:gd name="connsiteX23" fmla="*/ 385011 w 1427748"/>
                  <a:gd name="connsiteY23" fmla="*/ 1267327 h 2221832"/>
                  <a:gd name="connsiteX24" fmla="*/ 360948 w 1427748"/>
                  <a:gd name="connsiteY24" fmla="*/ 1347537 h 2221832"/>
                  <a:gd name="connsiteX25" fmla="*/ 352927 w 1427748"/>
                  <a:gd name="connsiteY25" fmla="*/ 1371600 h 2221832"/>
                  <a:gd name="connsiteX26" fmla="*/ 336884 w 1427748"/>
                  <a:gd name="connsiteY26" fmla="*/ 1395663 h 2221832"/>
                  <a:gd name="connsiteX27" fmla="*/ 328863 w 1427748"/>
                  <a:gd name="connsiteY27" fmla="*/ 1419727 h 2221832"/>
                  <a:gd name="connsiteX28" fmla="*/ 312821 w 1427748"/>
                  <a:gd name="connsiteY28" fmla="*/ 1676400 h 2221832"/>
                  <a:gd name="connsiteX29" fmla="*/ 320842 w 1427748"/>
                  <a:gd name="connsiteY29" fmla="*/ 1796716 h 2221832"/>
                  <a:gd name="connsiteX30" fmla="*/ 336884 w 1427748"/>
                  <a:gd name="connsiteY30" fmla="*/ 1844842 h 2221832"/>
                  <a:gd name="connsiteX31" fmla="*/ 352927 w 1427748"/>
                  <a:gd name="connsiteY31" fmla="*/ 1892969 h 2221832"/>
                  <a:gd name="connsiteX32" fmla="*/ 360948 w 1427748"/>
                  <a:gd name="connsiteY32" fmla="*/ 1917032 h 2221832"/>
                  <a:gd name="connsiteX33" fmla="*/ 385011 w 1427748"/>
                  <a:gd name="connsiteY33" fmla="*/ 1997242 h 2221832"/>
                  <a:gd name="connsiteX34" fmla="*/ 409074 w 1427748"/>
                  <a:gd name="connsiteY34" fmla="*/ 2045369 h 2221832"/>
                  <a:gd name="connsiteX35" fmla="*/ 481263 w 1427748"/>
                  <a:gd name="connsiteY35" fmla="*/ 2101516 h 2221832"/>
                  <a:gd name="connsiteX36" fmla="*/ 505327 w 1427748"/>
                  <a:gd name="connsiteY36" fmla="*/ 2117558 h 2221832"/>
                  <a:gd name="connsiteX37" fmla="*/ 529390 w 1427748"/>
                  <a:gd name="connsiteY37" fmla="*/ 2141621 h 2221832"/>
                  <a:gd name="connsiteX38" fmla="*/ 577516 w 1427748"/>
                  <a:gd name="connsiteY38" fmla="*/ 2157663 h 2221832"/>
                  <a:gd name="connsiteX39" fmla="*/ 633663 w 1427748"/>
                  <a:gd name="connsiteY39" fmla="*/ 2181727 h 2221832"/>
                  <a:gd name="connsiteX40" fmla="*/ 681790 w 1427748"/>
                  <a:gd name="connsiteY40" fmla="*/ 2197769 h 2221832"/>
                  <a:gd name="connsiteX41" fmla="*/ 786063 w 1427748"/>
                  <a:gd name="connsiteY41" fmla="*/ 2221832 h 2221832"/>
                  <a:gd name="connsiteX42" fmla="*/ 1018674 w 1427748"/>
                  <a:gd name="connsiteY42" fmla="*/ 2213811 h 2221832"/>
                  <a:gd name="connsiteX43" fmla="*/ 1090863 w 1427748"/>
                  <a:gd name="connsiteY43" fmla="*/ 2197769 h 2221832"/>
                  <a:gd name="connsiteX44" fmla="*/ 1138990 w 1427748"/>
                  <a:gd name="connsiteY44" fmla="*/ 2181727 h 2221832"/>
                  <a:gd name="connsiteX45" fmla="*/ 1163053 w 1427748"/>
                  <a:gd name="connsiteY45" fmla="*/ 2133600 h 2221832"/>
                  <a:gd name="connsiteX46" fmla="*/ 1187116 w 1427748"/>
                  <a:gd name="connsiteY46" fmla="*/ 2109537 h 2221832"/>
                  <a:gd name="connsiteX47" fmla="*/ 1203158 w 1427748"/>
                  <a:gd name="connsiteY47" fmla="*/ 2085474 h 2221832"/>
                  <a:gd name="connsiteX48" fmla="*/ 1243263 w 1427748"/>
                  <a:gd name="connsiteY48" fmla="*/ 2037348 h 2221832"/>
                  <a:gd name="connsiteX49" fmla="*/ 1259305 w 1427748"/>
                  <a:gd name="connsiteY49" fmla="*/ 1989221 h 2221832"/>
                  <a:gd name="connsiteX50" fmla="*/ 1291390 w 1427748"/>
                  <a:gd name="connsiteY50" fmla="*/ 1949116 h 2221832"/>
                  <a:gd name="connsiteX51" fmla="*/ 1339516 w 1427748"/>
                  <a:gd name="connsiteY51" fmla="*/ 1909011 h 2221832"/>
                  <a:gd name="connsiteX52" fmla="*/ 1355558 w 1427748"/>
                  <a:gd name="connsiteY52" fmla="*/ 1852863 h 2221832"/>
                  <a:gd name="connsiteX53" fmla="*/ 1371600 w 1427748"/>
                  <a:gd name="connsiteY53" fmla="*/ 1804737 h 2221832"/>
                  <a:gd name="connsiteX54" fmla="*/ 1387642 w 1427748"/>
                  <a:gd name="connsiteY54" fmla="*/ 1780674 h 2221832"/>
                  <a:gd name="connsiteX55" fmla="*/ 1379621 w 1427748"/>
                  <a:gd name="connsiteY55" fmla="*/ 1708484 h 2221832"/>
                  <a:gd name="connsiteX56" fmla="*/ 1379621 w 1427748"/>
                  <a:gd name="connsiteY56" fmla="*/ 1419727 h 2221832"/>
                  <a:gd name="connsiteX57" fmla="*/ 1371600 w 1427748"/>
                  <a:gd name="connsiteY57" fmla="*/ 1395663 h 2221832"/>
                  <a:gd name="connsiteX58" fmla="*/ 1355558 w 1427748"/>
                  <a:gd name="connsiteY58" fmla="*/ 1363579 h 2221832"/>
                  <a:gd name="connsiteX59" fmla="*/ 1331495 w 1427748"/>
                  <a:gd name="connsiteY59" fmla="*/ 1315453 h 2221832"/>
                  <a:gd name="connsiteX60" fmla="*/ 1315453 w 1427748"/>
                  <a:gd name="connsiteY60" fmla="*/ 1203158 h 2221832"/>
                  <a:gd name="connsiteX61" fmla="*/ 1307432 w 1427748"/>
                  <a:gd name="connsiteY61" fmla="*/ 1163053 h 2221832"/>
                  <a:gd name="connsiteX62" fmla="*/ 1299411 w 1427748"/>
                  <a:gd name="connsiteY62" fmla="*/ 1130969 h 2221832"/>
                  <a:gd name="connsiteX63" fmla="*/ 1291390 w 1427748"/>
                  <a:gd name="connsiteY63" fmla="*/ 1090863 h 2221832"/>
                  <a:gd name="connsiteX64" fmla="*/ 1283369 w 1427748"/>
                  <a:gd name="connsiteY64" fmla="*/ 1058779 h 2221832"/>
                  <a:gd name="connsiteX65" fmla="*/ 1275348 w 1427748"/>
                  <a:gd name="connsiteY65" fmla="*/ 1018674 h 2221832"/>
                  <a:gd name="connsiteX66" fmla="*/ 1267327 w 1427748"/>
                  <a:gd name="connsiteY66" fmla="*/ 986590 h 2221832"/>
                  <a:gd name="connsiteX67" fmla="*/ 1259305 w 1427748"/>
                  <a:gd name="connsiteY67" fmla="*/ 922421 h 2221832"/>
                  <a:gd name="connsiteX68" fmla="*/ 1251284 w 1427748"/>
                  <a:gd name="connsiteY68" fmla="*/ 705853 h 2221832"/>
                  <a:gd name="connsiteX69" fmla="*/ 1235242 w 1427748"/>
                  <a:gd name="connsiteY69" fmla="*/ 657727 h 2221832"/>
                  <a:gd name="connsiteX70" fmla="*/ 1227221 w 1427748"/>
                  <a:gd name="connsiteY70" fmla="*/ 633663 h 2221832"/>
                  <a:gd name="connsiteX71" fmla="*/ 1227221 w 1427748"/>
                  <a:gd name="connsiteY71" fmla="*/ 328863 h 2221832"/>
                  <a:gd name="connsiteX72" fmla="*/ 1235242 w 1427748"/>
                  <a:gd name="connsiteY72" fmla="*/ 296779 h 2221832"/>
                  <a:gd name="connsiteX73" fmla="*/ 1267327 w 1427748"/>
                  <a:gd name="connsiteY73" fmla="*/ 256674 h 2221832"/>
                  <a:gd name="connsiteX74" fmla="*/ 1307432 w 1427748"/>
                  <a:gd name="connsiteY74" fmla="*/ 216569 h 2221832"/>
                  <a:gd name="connsiteX75" fmla="*/ 1315453 w 1427748"/>
                  <a:gd name="connsiteY75" fmla="*/ 192506 h 2221832"/>
                  <a:gd name="connsiteX76" fmla="*/ 1331495 w 1427748"/>
                  <a:gd name="connsiteY76" fmla="*/ 176463 h 2221832"/>
                  <a:gd name="connsiteX77" fmla="*/ 1363579 w 1427748"/>
                  <a:gd name="connsiteY77" fmla="*/ 128337 h 2221832"/>
                  <a:gd name="connsiteX78" fmla="*/ 1379621 w 1427748"/>
                  <a:gd name="connsiteY78" fmla="*/ 104274 h 2221832"/>
                  <a:gd name="connsiteX79" fmla="*/ 1395663 w 1427748"/>
                  <a:gd name="connsiteY79" fmla="*/ 80211 h 2221832"/>
                  <a:gd name="connsiteX80" fmla="*/ 1427748 w 1427748"/>
                  <a:gd name="connsiteY80" fmla="*/ 40106 h 2221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427748" h="2221832">
                    <a:moveTo>
                      <a:pt x="0" y="0"/>
                    </a:moveTo>
                    <a:cubicBezTo>
                      <a:pt x="13368" y="2674"/>
                      <a:pt x="27340" y="3234"/>
                      <a:pt x="40105" y="8021"/>
                    </a:cubicBezTo>
                    <a:cubicBezTo>
                      <a:pt x="49132" y="11406"/>
                      <a:pt x="55546" y="19752"/>
                      <a:pt x="64169" y="24063"/>
                    </a:cubicBezTo>
                    <a:cubicBezTo>
                      <a:pt x="71731" y="27844"/>
                      <a:pt x="80211" y="29410"/>
                      <a:pt x="88232" y="32084"/>
                    </a:cubicBezTo>
                    <a:lnTo>
                      <a:pt x="136358" y="64169"/>
                    </a:lnTo>
                    <a:cubicBezTo>
                      <a:pt x="160020" y="79944"/>
                      <a:pt x="165182" y="81113"/>
                      <a:pt x="184484" y="104274"/>
                    </a:cubicBezTo>
                    <a:cubicBezTo>
                      <a:pt x="190656" y="111680"/>
                      <a:pt x="195179" y="120316"/>
                      <a:pt x="200527" y="128337"/>
                    </a:cubicBezTo>
                    <a:lnTo>
                      <a:pt x="224590" y="200527"/>
                    </a:lnTo>
                    <a:cubicBezTo>
                      <a:pt x="227264" y="208548"/>
                      <a:pt x="230560" y="216388"/>
                      <a:pt x="232611" y="224590"/>
                    </a:cubicBezTo>
                    <a:cubicBezTo>
                      <a:pt x="235285" y="235285"/>
                      <a:pt x="238470" y="245864"/>
                      <a:pt x="240632" y="256674"/>
                    </a:cubicBezTo>
                    <a:cubicBezTo>
                      <a:pt x="243821" y="272621"/>
                      <a:pt x="244709" y="289022"/>
                      <a:pt x="248653" y="304800"/>
                    </a:cubicBezTo>
                    <a:cubicBezTo>
                      <a:pt x="252754" y="321205"/>
                      <a:pt x="255315" y="338857"/>
                      <a:pt x="264695" y="352927"/>
                    </a:cubicBezTo>
                    <a:cubicBezTo>
                      <a:pt x="285427" y="384025"/>
                      <a:pt x="277689" y="367845"/>
                      <a:pt x="288758" y="401053"/>
                    </a:cubicBezTo>
                    <a:cubicBezTo>
                      <a:pt x="291432" y="419769"/>
                      <a:pt x="294691" y="438410"/>
                      <a:pt x="296779" y="457200"/>
                    </a:cubicBezTo>
                    <a:cubicBezTo>
                      <a:pt x="300040" y="486551"/>
                      <a:pt x="299668" y="516349"/>
                      <a:pt x="304800" y="545432"/>
                    </a:cubicBezTo>
                    <a:lnTo>
                      <a:pt x="328863" y="617621"/>
                    </a:lnTo>
                    <a:lnTo>
                      <a:pt x="336884" y="641684"/>
                    </a:lnTo>
                    <a:cubicBezTo>
                      <a:pt x="339558" y="657726"/>
                      <a:pt x="341996" y="673810"/>
                      <a:pt x="344905" y="689811"/>
                    </a:cubicBezTo>
                    <a:cubicBezTo>
                      <a:pt x="347344" y="703224"/>
                      <a:pt x="350854" y="716441"/>
                      <a:pt x="352927" y="729916"/>
                    </a:cubicBezTo>
                    <a:cubicBezTo>
                      <a:pt x="356205" y="751221"/>
                      <a:pt x="358803" y="772635"/>
                      <a:pt x="360948" y="794084"/>
                    </a:cubicBezTo>
                    <a:cubicBezTo>
                      <a:pt x="376933" y="953936"/>
                      <a:pt x="360661" y="832182"/>
                      <a:pt x="376990" y="946484"/>
                    </a:cubicBezTo>
                    <a:cubicBezTo>
                      <a:pt x="379664" y="983916"/>
                      <a:pt x="381614" y="1021406"/>
                      <a:pt x="385011" y="1058779"/>
                    </a:cubicBezTo>
                    <a:cubicBezTo>
                      <a:pt x="386963" y="1080247"/>
                      <a:pt x="393032" y="1101392"/>
                      <a:pt x="393032" y="1122948"/>
                    </a:cubicBezTo>
                    <a:cubicBezTo>
                      <a:pt x="393032" y="1171149"/>
                      <a:pt x="389375" y="1219324"/>
                      <a:pt x="385011" y="1267327"/>
                    </a:cubicBezTo>
                    <a:cubicBezTo>
                      <a:pt x="383496" y="1283995"/>
                      <a:pt x="364206" y="1337764"/>
                      <a:pt x="360948" y="1347537"/>
                    </a:cubicBezTo>
                    <a:cubicBezTo>
                      <a:pt x="358274" y="1355558"/>
                      <a:pt x="357617" y="1364565"/>
                      <a:pt x="352927" y="1371600"/>
                    </a:cubicBezTo>
                    <a:lnTo>
                      <a:pt x="336884" y="1395663"/>
                    </a:lnTo>
                    <a:cubicBezTo>
                      <a:pt x="334210" y="1403684"/>
                      <a:pt x="329390" y="1411288"/>
                      <a:pt x="328863" y="1419727"/>
                    </a:cubicBezTo>
                    <a:cubicBezTo>
                      <a:pt x="312238" y="1685724"/>
                      <a:pt x="346282" y="1576018"/>
                      <a:pt x="312821" y="1676400"/>
                    </a:cubicBezTo>
                    <a:cubicBezTo>
                      <a:pt x="315495" y="1716505"/>
                      <a:pt x="315158" y="1756926"/>
                      <a:pt x="320842" y="1796716"/>
                    </a:cubicBezTo>
                    <a:cubicBezTo>
                      <a:pt x="323233" y="1813456"/>
                      <a:pt x="331537" y="1828800"/>
                      <a:pt x="336884" y="1844842"/>
                    </a:cubicBezTo>
                    <a:lnTo>
                      <a:pt x="352927" y="1892969"/>
                    </a:lnTo>
                    <a:cubicBezTo>
                      <a:pt x="355601" y="1900990"/>
                      <a:pt x="358897" y="1908830"/>
                      <a:pt x="360948" y="1917032"/>
                    </a:cubicBezTo>
                    <a:cubicBezTo>
                      <a:pt x="373071" y="1965523"/>
                      <a:pt x="365482" y="1938655"/>
                      <a:pt x="385011" y="1997242"/>
                    </a:cubicBezTo>
                    <a:cubicBezTo>
                      <a:pt x="393050" y="2021360"/>
                      <a:pt x="391797" y="2024636"/>
                      <a:pt x="409074" y="2045369"/>
                    </a:cubicBezTo>
                    <a:cubicBezTo>
                      <a:pt x="432634" y="2073641"/>
                      <a:pt x="447726" y="2079158"/>
                      <a:pt x="481263" y="2101516"/>
                    </a:cubicBezTo>
                    <a:cubicBezTo>
                      <a:pt x="489284" y="2106863"/>
                      <a:pt x="498510" y="2110741"/>
                      <a:pt x="505327" y="2117558"/>
                    </a:cubicBezTo>
                    <a:cubicBezTo>
                      <a:pt x="513348" y="2125579"/>
                      <a:pt x="519474" y="2136112"/>
                      <a:pt x="529390" y="2141621"/>
                    </a:cubicBezTo>
                    <a:cubicBezTo>
                      <a:pt x="544172" y="2149833"/>
                      <a:pt x="577516" y="2157663"/>
                      <a:pt x="577516" y="2157663"/>
                    </a:cubicBezTo>
                    <a:cubicBezTo>
                      <a:pt x="615691" y="2183115"/>
                      <a:pt x="586577" y="2167601"/>
                      <a:pt x="633663" y="2181727"/>
                    </a:cubicBezTo>
                    <a:cubicBezTo>
                      <a:pt x="649860" y="2186586"/>
                      <a:pt x="665385" y="2193668"/>
                      <a:pt x="681790" y="2197769"/>
                    </a:cubicBezTo>
                    <a:cubicBezTo>
                      <a:pt x="759184" y="2217118"/>
                      <a:pt x="724339" y="2209487"/>
                      <a:pt x="786063" y="2221832"/>
                    </a:cubicBezTo>
                    <a:cubicBezTo>
                      <a:pt x="863600" y="2219158"/>
                      <a:pt x="941225" y="2218367"/>
                      <a:pt x="1018674" y="2213811"/>
                    </a:cubicBezTo>
                    <a:cubicBezTo>
                      <a:pt x="1028168" y="2213253"/>
                      <a:pt x="1079046" y="2201314"/>
                      <a:pt x="1090863" y="2197769"/>
                    </a:cubicBezTo>
                    <a:cubicBezTo>
                      <a:pt x="1107060" y="2192910"/>
                      <a:pt x="1138990" y="2181727"/>
                      <a:pt x="1138990" y="2181727"/>
                    </a:cubicBezTo>
                    <a:cubicBezTo>
                      <a:pt x="1183111" y="2137603"/>
                      <a:pt x="1123630" y="2202591"/>
                      <a:pt x="1163053" y="2133600"/>
                    </a:cubicBezTo>
                    <a:cubicBezTo>
                      <a:pt x="1168681" y="2123751"/>
                      <a:pt x="1179854" y="2118251"/>
                      <a:pt x="1187116" y="2109537"/>
                    </a:cubicBezTo>
                    <a:cubicBezTo>
                      <a:pt x="1193287" y="2102131"/>
                      <a:pt x="1196987" y="2092880"/>
                      <a:pt x="1203158" y="2085474"/>
                    </a:cubicBezTo>
                    <a:cubicBezTo>
                      <a:pt x="1254624" y="2023715"/>
                      <a:pt x="1203434" y="2097092"/>
                      <a:pt x="1243263" y="2037348"/>
                    </a:cubicBezTo>
                    <a:cubicBezTo>
                      <a:pt x="1248610" y="2021306"/>
                      <a:pt x="1247347" y="2001178"/>
                      <a:pt x="1259305" y="1989221"/>
                    </a:cubicBezTo>
                    <a:cubicBezTo>
                      <a:pt x="1305971" y="1942558"/>
                      <a:pt x="1240807" y="2009815"/>
                      <a:pt x="1291390" y="1949116"/>
                    </a:cubicBezTo>
                    <a:cubicBezTo>
                      <a:pt x="1310690" y="1925956"/>
                      <a:pt x="1315856" y="1924785"/>
                      <a:pt x="1339516" y="1909011"/>
                    </a:cubicBezTo>
                    <a:cubicBezTo>
                      <a:pt x="1366472" y="1828144"/>
                      <a:pt x="1325343" y="1953580"/>
                      <a:pt x="1355558" y="1852863"/>
                    </a:cubicBezTo>
                    <a:cubicBezTo>
                      <a:pt x="1360417" y="1836666"/>
                      <a:pt x="1362220" y="1818807"/>
                      <a:pt x="1371600" y="1804737"/>
                    </a:cubicBezTo>
                    <a:lnTo>
                      <a:pt x="1387642" y="1780674"/>
                    </a:lnTo>
                    <a:cubicBezTo>
                      <a:pt x="1384968" y="1756611"/>
                      <a:pt x="1379621" y="1732695"/>
                      <a:pt x="1379621" y="1708484"/>
                    </a:cubicBezTo>
                    <a:cubicBezTo>
                      <a:pt x="1379621" y="1509175"/>
                      <a:pt x="1398484" y="1589492"/>
                      <a:pt x="1379621" y="1419727"/>
                    </a:cubicBezTo>
                    <a:cubicBezTo>
                      <a:pt x="1378687" y="1411324"/>
                      <a:pt x="1374931" y="1403435"/>
                      <a:pt x="1371600" y="1395663"/>
                    </a:cubicBezTo>
                    <a:cubicBezTo>
                      <a:pt x="1366890" y="1384673"/>
                      <a:pt x="1361490" y="1373961"/>
                      <a:pt x="1355558" y="1363579"/>
                    </a:cubicBezTo>
                    <a:cubicBezTo>
                      <a:pt x="1339826" y="1336047"/>
                      <a:pt x="1338180" y="1345534"/>
                      <a:pt x="1331495" y="1315453"/>
                    </a:cubicBezTo>
                    <a:cubicBezTo>
                      <a:pt x="1322923" y="1276881"/>
                      <a:pt x="1321524" y="1242619"/>
                      <a:pt x="1315453" y="1203158"/>
                    </a:cubicBezTo>
                    <a:cubicBezTo>
                      <a:pt x="1313380" y="1189683"/>
                      <a:pt x="1310389" y="1176361"/>
                      <a:pt x="1307432" y="1163053"/>
                    </a:cubicBezTo>
                    <a:cubicBezTo>
                      <a:pt x="1305041" y="1152292"/>
                      <a:pt x="1301802" y="1141730"/>
                      <a:pt x="1299411" y="1130969"/>
                    </a:cubicBezTo>
                    <a:cubicBezTo>
                      <a:pt x="1296454" y="1117660"/>
                      <a:pt x="1294347" y="1104172"/>
                      <a:pt x="1291390" y="1090863"/>
                    </a:cubicBezTo>
                    <a:cubicBezTo>
                      <a:pt x="1288999" y="1080102"/>
                      <a:pt x="1285760" y="1069540"/>
                      <a:pt x="1283369" y="1058779"/>
                    </a:cubicBezTo>
                    <a:cubicBezTo>
                      <a:pt x="1280412" y="1045471"/>
                      <a:pt x="1278305" y="1031982"/>
                      <a:pt x="1275348" y="1018674"/>
                    </a:cubicBezTo>
                    <a:cubicBezTo>
                      <a:pt x="1272957" y="1007913"/>
                      <a:pt x="1269139" y="997464"/>
                      <a:pt x="1267327" y="986590"/>
                    </a:cubicBezTo>
                    <a:cubicBezTo>
                      <a:pt x="1263783" y="965327"/>
                      <a:pt x="1261979" y="943811"/>
                      <a:pt x="1259305" y="922421"/>
                    </a:cubicBezTo>
                    <a:cubicBezTo>
                      <a:pt x="1256631" y="850232"/>
                      <a:pt x="1257824" y="777795"/>
                      <a:pt x="1251284" y="705853"/>
                    </a:cubicBezTo>
                    <a:cubicBezTo>
                      <a:pt x="1249753" y="689013"/>
                      <a:pt x="1240589" y="673769"/>
                      <a:pt x="1235242" y="657727"/>
                    </a:cubicBezTo>
                    <a:lnTo>
                      <a:pt x="1227221" y="633663"/>
                    </a:lnTo>
                    <a:cubicBezTo>
                      <a:pt x="1213233" y="493780"/>
                      <a:pt x="1214096" y="538859"/>
                      <a:pt x="1227221" y="328863"/>
                    </a:cubicBezTo>
                    <a:cubicBezTo>
                      <a:pt x="1227909" y="317861"/>
                      <a:pt x="1230900" y="306911"/>
                      <a:pt x="1235242" y="296779"/>
                    </a:cubicBezTo>
                    <a:cubicBezTo>
                      <a:pt x="1246638" y="270189"/>
                      <a:pt x="1251403" y="276578"/>
                      <a:pt x="1267327" y="256674"/>
                    </a:cubicBezTo>
                    <a:cubicBezTo>
                      <a:pt x="1297885" y="218477"/>
                      <a:pt x="1266179" y="244071"/>
                      <a:pt x="1307432" y="216569"/>
                    </a:cubicBezTo>
                    <a:cubicBezTo>
                      <a:pt x="1310106" y="208548"/>
                      <a:pt x="1311103" y="199756"/>
                      <a:pt x="1315453" y="192506"/>
                    </a:cubicBezTo>
                    <a:cubicBezTo>
                      <a:pt x="1319344" y="186021"/>
                      <a:pt x="1326958" y="182513"/>
                      <a:pt x="1331495" y="176463"/>
                    </a:cubicBezTo>
                    <a:cubicBezTo>
                      <a:pt x="1343063" y="161039"/>
                      <a:pt x="1352884" y="144379"/>
                      <a:pt x="1363579" y="128337"/>
                    </a:cubicBezTo>
                    <a:lnTo>
                      <a:pt x="1379621" y="104274"/>
                    </a:lnTo>
                    <a:cubicBezTo>
                      <a:pt x="1384968" y="96253"/>
                      <a:pt x="1388846" y="87027"/>
                      <a:pt x="1395663" y="80211"/>
                    </a:cubicBezTo>
                    <a:cubicBezTo>
                      <a:pt x="1423955" y="51921"/>
                      <a:pt x="1414654" y="66294"/>
                      <a:pt x="1427748" y="40106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92" name="Freihandform: Form 491">
                <a:extLst>
                  <a:ext uri="{FF2B5EF4-FFF2-40B4-BE49-F238E27FC236}">
                    <a16:creationId xmlns:a16="http://schemas.microsoft.com/office/drawing/2014/main" id="{9A4BF2CF-4641-440B-A6A7-34BF5D44A555}"/>
                  </a:ext>
                </a:extLst>
              </p:cNvPr>
              <p:cNvSpPr/>
              <p:nvPr/>
            </p:nvSpPr>
            <p:spPr>
              <a:xfrm>
                <a:off x="7010214" y="3769532"/>
                <a:ext cx="609786" cy="281100"/>
              </a:xfrm>
              <a:custGeom>
                <a:avLst/>
                <a:gdLst>
                  <a:gd name="connsiteX0" fmla="*/ 96439 w 609786"/>
                  <a:gd name="connsiteY0" fmla="*/ 144742 h 281100"/>
                  <a:gd name="connsiteX1" fmla="*/ 104460 w 609786"/>
                  <a:gd name="connsiteY1" fmla="*/ 104636 h 281100"/>
                  <a:gd name="connsiteX2" fmla="*/ 80397 w 609786"/>
                  <a:gd name="connsiteY2" fmla="*/ 88594 h 281100"/>
                  <a:gd name="connsiteX3" fmla="*/ 32270 w 609786"/>
                  <a:gd name="connsiteY3" fmla="*/ 72552 h 281100"/>
                  <a:gd name="connsiteX4" fmla="*/ 8207 w 609786"/>
                  <a:gd name="connsiteY4" fmla="*/ 64531 h 281100"/>
                  <a:gd name="connsiteX5" fmla="*/ 186 w 609786"/>
                  <a:gd name="connsiteY5" fmla="*/ 40468 h 281100"/>
                  <a:gd name="connsiteX6" fmla="*/ 40291 w 609786"/>
                  <a:gd name="connsiteY6" fmla="*/ 363 h 281100"/>
                  <a:gd name="connsiteX7" fmla="*/ 88418 w 609786"/>
                  <a:gd name="connsiteY7" fmla="*/ 8384 h 281100"/>
                  <a:gd name="connsiteX8" fmla="*/ 96439 w 609786"/>
                  <a:gd name="connsiteY8" fmla="*/ 104636 h 281100"/>
                  <a:gd name="connsiteX9" fmla="*/ 120502 w 609786"/>
                  <a:gd name="connsiteY9" fmla="*/ 176826 h 281100"/>
                  <a:gd name="connsiteX10" fmla="*/ 144565 w 609786"/>
                  <a:gd name="connsiteY10" fmla="*/ 224952 h 281100"/>
                  <a:gd name="connsiteX11" fmla="*/ 192691 w 609786"/>
                  <a:gd name="connsiteY11" fmla="*/ 240994 h 281100"/>
                  <a:gd name="connsiteX12" fmla="*/ 224775 w 609786"/>
                  <a:gd name="connsiteY12" fmla="*/ 257036 h 281100"/>
                  <a:gd name="connsiteX13" fmla="*/ 272902 w 609786"/>
                  <a:gd name="connsiteY13" fmla="*/ 273079 h 281100"/>
                  <a:gd name="connsiteX14" fmla="*/ 296965 w 609786"/>
                  <a:gd name="connsiteY14" fmla="*/ 281100 h 281100"/>
                  <a:gd name="connsiteX15" fmla="*/ 377175 w 609786"/>
                  <a:gd name="connsiteY15" fmla="*/ 273079 h 281100"/>
                  <a:gd name="connsiteX16" fmla="*/ 393218 w 609786"/>
                  <a:gd name="connsiteY16" fmla="*/ 257036 h 281100"/>
                  <a:gd name="connsiteX17" fmla="*/ 417281 w 609786"/>
                  <a:gd name="connsiteY17" fmla="*/ 240994 h 281100"/>
                  <a:gd name="connsiteX18" fmla="*/ 497491 w 609786"/>
                  <a:gd name="connsiteY18" fmla="*/ 184847 h 281100"/>
                  <a:gd name="connsiteX19" fmla="*/ 521554 w 609786"/>
                  <a:gd name="connsiteY19" fmla="*/ 168805 h 281100"/>
                  <a:gd name="connsiteX20" fmla="*/ 561660 w 609786"/>
                  <a:gd name="connsiteY20" fmla="*/ 136721 h 281100"/>
                  <a:gd name="connsiteX21" fmla="*/ 577702 w 609786"/>
                  <a:gd name="connsiteY21" fmla="*/ 112657 h 281100"/>
                  <a:gd name="connsiteX22" fmla="*/ 601765 w 609786"/>
                  <a:gd name="connsiteY22" fmla="*/ 88594 h 281100"/>
                  <a:gd name="connsiteX23" fmla="*/ 609786 w 609786"/>
                  <a:gd name="connsiteY23" fmla="*/ 64531 h 281100"/>
                  <a:gd name="connsiteX24" fmla="*/ 601765 w 609786"/>
                  <a:gd name="connsiteY24" fmla="*/ 32447 h 281100"/>
                  <a:gd name="connsiteX25" fmla="*/ 537597 w 609786"/>
                  <a:gd name="connsiteY25" fmla="*/ 32447 h 281100"/>
                  <a:gd name="connsiteX26" fmla="*/ 537597 w 609786"/>
                  <a:gd name="connsiteY26" fmla="*/ 88594 h 28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09786" h="281100">
                    <a:moveTo>
                      <a:pt x="96439" y="144742"/>
                    </a:moveTo>
                    <a:cubicBezTo>
                      <a:pt x="99113" y="131373"/>
                      <a:pt x="108205" y="117745"/>
                      <a:pt x="104460" y="104636"/>
                    </a:cubicBezTo>
                    <a:cubicBezTo>
                      <a:pt x="101812" y="95367"/>
                      <a:pt x="89206" y="92509"/>
                      <a:pt x="80397" y="88594"/>
                    </a:cubicBezTo>
                    <a:cubicBezTo>
                      <a:pt x="64944" y="81726"/>
                      <a:pt x="48312" y="77899"/>
                      <a:pt x="32270" y="72552"/>
                    </a:cubicBezTo>
                    <a:lnTo>
                      <a:pt x="8207" y="64531"/>
                    </a:lnTo>
                    <a:cubicBezTo>
                      <a:pt x="5533" y="56510"/>
                      <a:pt x="-1204" y="48808"/>
                      <a:pt x="186" y="40468"/>
                    </a:cubicBezTo>
                    <a:cubicBezTo>
                      <a:pt x="3528" y="20416"/>
                      <a:pt x="26254" y="9721"/>
                      <a:pt x="40291" y="363"/>
                    </a:cubicBezTo>
                    <a:cubicBezTo>
                      <a:pt x="56333" y="3037"/>
                      <a:pt x="80707" y="-5936"/>
                      <a:pt x="88418" y="8384"/>
                    </a:cubicBezTo>
                    <a:cubicBezTo>
                      <a:pt x="103682" y="36731"/>
                      <a:pt x="91146" y="72879"/>
                      <a:pt x="96439" y="104636"/>
                    </a:cubicBezTo>
                    <a:cubicBezTo>
                      <a:pt x="96439" y="104638"/>
                      <a:pt x="116491" y="164793"/>
                      <a:pt x="120502" y="176826"/>
                    </a:cubicBezTo>
                    <a:cubicBezTo>
                      <a:pt x="124872" y="189937"/>
                      <a:pt x="131471" y="216768"/>
                      <a:pt x="144565" y="224952"/>
                    </a:cubicBezTo>
                    <a:cubicBezTo>
                      <a:pt x="158904" y="233914"/>
                      <a:pt x="177566" y="233432"/>
                      <a:pt x="192691" y="240994"/>
                    </a:cubicBezTo>
                    <a:cubicBezTo>
                      <a:pt x="203386" y="246341"/>
                      <a:pt x="213673" y="252595"/>
                      <a:pt x="224775" y="257036"/>
                    </a:cubicBezTo>
                    <a:cubicBezTo>
                      <a:pt x="240476" y="263316"/>
                      <a:pt x="256860" y="267731"/>
                      <a:pt x="272902" y="273079"/>
                    </a:cubicBezTo>
                    <a:lnTo>
                      <a:pt x="296965" y="281100"/>
                    </a:lnTo>
                    <a:cubicBezTo>
                      <a:pt x="323702" y="278426"/>
                      <a:pt x="351107" y="279596"/>
                      <a:pt x="377175" y="273079"/>
                    </a:cubicBezTo>
                    <a:cubicBezTo>
                      <a:pt x="384512" y="271245"/>
                      <a:pt x="387313" y="261760"/>
                      <a:pt x="393218" y="257036"/>
                    </a:cubicBezTo>
                    <a:cubicBezTo>
                      <a:pt x="400746" y="251014"/>
                      <a:pt x="409437" y="246597"/>
                      <a:pt x="417281" y="240994"/>
                    </a:cubicBezTo>
                    <a:cubicBezTo>
                      <a:pt x="500420" y="181609"/>
                      <a:pt x="386854" y="258605"/>
                      <a:pt x="497491" y="184847"/>
                    </a:cubicBezTo>
                    <a:cubicBezTo>
                      <a:pt x="505512" y="179500"/>
                      <a:pt x="514737" y="175621"/>
                      <a:pt x="521554" y="168805"/>
                    </a:cubicBezTo>
                    <a:cubicBezTo>
                      <a:pt x="544414" y="145947"/>
                      <a:pt x="531305" y="156958"/>
                      <a:pt x="561660" y="136721"/>
                    </a:cubicBezTo>
                    <a:cubicBezTo>
                      <a:pt x="567007" y="128700"/>
                      <a:pt x="571530" y="120063"/>
                      <a:pt x="577702" y="112657"/>
                    </a:cubicBezTo>
                    <a:cubicBezTo>
                      <a:pt x="584964" y="103943"/>
                      <a:pt x="595473" y="98032"/>
                      <a:pt x="601765" y="88594"/>
                    </a:cubicBezTo>
                    <a:cubicBezTo>
                      <a:pt x="606455" y="81559"/>
                      <a:pt x="607112" y="72552"/>
                      <a:pt x="609786" y="64531"/>
                    </a:cubicBezTo>
                    <a:cubicBezTo>
                      <a:pt x="607112" y="53836"/>
                      <a:pt x="608652" y="41055"/>
                      <a:pt x="601765" y="32447"/>
                    </a:cubicBezTo>
                    <a:cubicBezTo>
                      <a:pt x="591412" y="19505"/>
                      <a:pt x="543032" y="23751"/>
                      <a:pt x="537597" y="32447"/>
                    </a:cubicBezTo>
                    <a:cubicBezTo>
                      <a:pt x="527678" y="48318"/>
                      <a:pt x="537597" y="69878"/>
                      <a:pt x="537597" y="88594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93" name="Freihandform: Form 492">
                <a:extLst>
                  <a:ext uri="{FF2B5EF4-FFF2-40B4-BE49-F238E27FC236}">
                    <a16:creationId xmlns:a16="http://schemas.microsoft.com/office/drawing/2014/main" id="{BAE4FA6B-ABD9-4281-ADEA-B80FCDE34BFE}"/>
                  </a:ext>
                </a:extLst>
              </p:cNvPr>
              <p:cNvSpPr/>
              <p:nvPr/>
            </p:nvSpPr>
            <p:spPr>
              <a:xfrm>
                <a:off x="7259053" y="4074695"/>
                <a:ext cx="40105" cy="240631"/>
              </a:xfrm>
              <a:custGeom>
                <a:avLst/>
                <a:gdLst>
                  <a:gd name="connsiteX0" fmla="*/ 32084 w 40105"/>
                  <a:gd name="connsiteY0" fmla="*/ 0 h 240631"/>
                  <a:gd name="connsiteX1" fmla="*/ 40105 w 40105"/>
                  <a:gd name="connsiteY1" fmla="*/ 40105 h 240631"/>
                  <a:gd name="connsiteX2" fmla="*/ 24063 w 40105"/>
                  <a:gd name="connsiteY2" fmla="*/ 144379 h 240631"/>
                  <a:gd name="connsiteX3" fmla="*/ 0 w 40105"/>
                  <a:gd name="connsiteY3" fmla="*/ 192505 h 240631"/>
                  <a:gd name="connsiteX4" fmla="*/ 8021 w 40105"/>
                  <a:gd name="connsiteY4" fmla="*/ 240631 h 240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05" h="240631">
                    <a:moveTo>
                      <a:pt x="32084" y="0"/>
                    </a:moveTo>
                    <a:cubicBezTo>
                      <a:pt x="34758" y="13368"/>
                      <a:pt x="40105" y="26472"/>
                      <a:pt x="40105" y="40105"/>
                    </a:cubicBezTo>
                    <a:cubicBezTo>
                      <a:pt x="40105" y="58508"/>
                      <a:pt x="37793" y="116920"/>
                      <a:pt x="24063" y="144379"/>
                    </a:cubicBezTo>
                    <a:cubicBezTo>
                      <a:pt x="-7035" y="206575"/>
                      <a:pt x="20161" y="132022"/>
                      <a:pt x="0" y="192505"/>
                    </a:cubicBezTo>
                    <a:lnTo>
                      <a:pt x="8021" y="240631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94" name="Freihandform: Form 493">
                <a:extLst>
                  <a:ext uri="{FF2B5EF4-FFF2-40B4-BE49-F238E27FC236}">
                    <a16:creationId xmlns:a16="http://schemas.microsoft.com/office/drawing/2014/main" id="{31DED128-CA38-4487-9E83-0A0357B1323B}"/>
                  </a:ext>
                </a:extLst>
              </p:cNvPr>
              <p:cNvSpPr/>
              <p:nvPr/>
            </p:nvSpPr>
            <p:spPr>
              <a:xfrm>
                <a:off x="6801853" y="4186989"/>
                <a:ext cx="970547" cy="160422"/>
              </a:xfrm>
              <a:custGeom>
                <a:avLst/>
                <a:gdLst>
                  <a:gd name="connsiteX0" fmla="*/ 0 w 970547"/>
                  <a:gd name="connsiteY0" fmla="*/ 0 h 160422"/>
                  <a:gd name="connsiteX1" fmla="*/ 80210 w 970547"/>
                  <a:gd name="connsiteY1" fmla="*/ 72190 h 160422"/>
                  <a:gd name="connsiteX2" fmla="*/ 128336 w 970547"/>
                  <a:gd name="connsiteY2" fmla="*/ 88232 h 160422"/>
                  <a:gd name="connsiteX3" fmla="*/ 168442 w 970547"/>
                  <a:gd name="connsiteY3" fmla="*/ 112295 h 160422"/>
                  <a:gd name="connsiteX4" fmla="*/ 240631 w 970547"/>
                  <a:gd name="connsiteY4" fmla="*/ 152400 h 160422"/>
                  <a:gd name="connsiteX5" fmla="*/ 593558 w 970547"/>
                  <a:gd name="connsiteY5" fmla="*/ 152400 h 160422"/>
                  <a:gd name="connsiteX6" fmla="*/ 625642 w 970547"/>
                  <a:gd name="connsiteY6" fmla="*/ 160422 h 160422"/>
                  <a:gd name="connsiteX7" fmla="*/ 778042 w 970547"/>
                  <a:gd name="connsiteY7" fmla="*/ 152400 h 160422"/>
                  <a:gd name="connsiteX8" fmla="*/ 802105 w 970547"/>
                  <a:gd name="connsiteY8" fmla="*/ 144379 h 160422"/>
                  <a:gd name="connsiteX9" fmla="*/ 850231 w 970547"/>
                  <a:gd name="connsiteY9" fmla="*/ 104274 h 160422"/>
                  <a:gd name="connsiteX10" fmla="*/ 874294 w 970547"/>
                  <a:gd name="connsiteY10" fmla="*/ 96253 h 160422"/>
                  <a:gd name="connsiteX11" fmla="*/ 898358 w 970547"/>
                  <a:gd name="connsiteY11" fmla="*/ 80211 h 160422"/>
                  <a:gd name="connsiteX12" fmla="*/ 922421 w 970547"/>
                  <a:gd name="connsiteY12" fmla="*/ 72190 h 160422"/>
                  <a:gd name="connsiteX13" fmla="*/ 946484 w 970547"/>
                  <a:gd name="connsiteY13" fmla="*/ 56148 h 160422"/>
                  <a:gd name="connsiteX14" fmla="*/ 970547 w 970547"/>
                  <a:gd name="connsiteY14" fmla="*/ 48127 h 160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0547" h="160422">
                    <a:moveTo>
                      <a:pt x="0" y="0"/>
                    </a:moveTo>
                    <a:cubicBezTo>
                      <a:pt x="23989" y="29987"/>
                      <a:pt x="40519" y="58960"/>
                      <a:pt x="80210" y="72190"/>
                    </a:cubicBezTo>
                    <a:lnTo>
                      <a:pt x="128336" y="88232"/>
                    </a:lnTo>
                    <a:cubicBezTo>
                      <a:pt x="164330" y="124224"/>
                      <a:pt x="121584" y="86263"/>
                      <a:pt x="168442" y="112295"/>
                    </a:cubicBezTo>
                    <a:cubicBezTo>
                      <a:pt x="251183" y="158262"/>
                      <a:pt x="186182" y="134250"/>
                      <a:pt x="240631" y="152400"/>
                    </a:cubicBezTo>
                    <a:cubicBezTo>
                      <a:pt x="411633" y="146067"/>
                      <a:pt x="442484" y="138011"/>
                      <a:pt x="593558" y="152400"/>
                    </a:cubicBezTo>
                    <a:cubicBezTo>
                      <a:pt x="604532" y="153445"/>
                      <a:pt x="614947" y="157748"/>
                      <a:pt x="625642" y="160422"/>
                    </a:cubicBezTo>
                    <a:cubicBezTo>
                      <a:pt x="676442" y="157748"/>
                      <a:pt x="727381" y="157006"/>
                      <a:pt x="778042" y="152400"/>
                    </a:cubicBezTo>
                    <a:cubicBezTo>
                      <a:pt x="786462" y="151634"/>
                      <a:pt x="795070" y="149069"/>
                      <a:pt x="802105" y="144379"/>
                    </a:cubicBezTo>
                    <a:cubicBezTo>
                      <a:pt x="855323" y="108900"/>
                      <a:pt x="797746" y="130517"/>
                      <a:pt x="850231" y="104274"/>
                    </a:cubicBezTo>
                    <a:cubicBezTo>
                      <a:pt x="857793" y="100493"/>
                      <a:pt x="866732" y="100034"/>
                      <a:pt x="874294" y="96253"/>
                    </a:cubicBezTo>
                    <a:cubicBezTo>
                      <a:pt x="882917" y="91942"/>
                      <a:pt x="889735" y="84522"/>
                      <a:pt x="898358" y="80211"/>
                    </a:cubicBezTo>
                    <a:cubicBezTo>
                      <a:pt x="905920" y="76430"/>
                      <a:pt x="914859" y="75971"/>
                      <a:pt x="922421" y="72190"/>
                    </a:cubicBezTo>
                    <a:cubicBezTo>
                      <a:pt x="931043" y="67879"/>
                      <a:pt x="937862" y="60459"/>
                      <a:pt x="946484" y="56148"/>
                    </a:cubicBezTo>
                    <a:cubicBezTo>
                      <a:pt x="954046" y="52367"/>
                      <a:pt x="970547" y="48127"/>
                      <a:pt x="970547" y="48127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95" name="Freihandform: Form 494">
                <a:extLst>
                  <a:ext uri="{FF2B5EF4-FFF2-40B4-BE49-F238E27FC236}">
                    <a16:creationId xmlns:a16="http://schemas.microsoft.com/office/drawing/2014/main" id="{53903A5B-2667-4522-A6D7-E905B6DA85C6}"/>
                  </a:ext>
                </a:extLst>
              </p:cNvPr>
              <p:cNvSpPr/>
              <p:nvPr/>
            </p:nvSpPr>
            <p:spPr>
              <a:xfrm>
                <a:off x="6144126" y="2334126"/>
                <a:ext cx="274435" cy="224590"/>
              </a:xfrm>
              <a:custGeom>
                <a:avLst/>
                <a:gdLst>
                  <a:gd name="connsiteX0" fmla="*/ 0 w 274435"/>
                  <a:gd name="connsiteY0" fmla="*/ 8021 h 224590"/>
                  <a:gd name="connsiteX1" fmla="*/ 40106 w 274435"/>
                  <a:gd name="connsiteY1" fmla="*/ 0 h 224590"/>
                  <a:gd name="connsiteX2" fmla="*/ 144379 w 274435"/>
                  <a:gd name="connsiteY2" fmla="*/ 16042 h 224590"/>
                  <a:gd name="connsiteX3" fmla="*/ 192506 w 274435"/>
                  <a:gd name="connsiteY3" fmla="*/ 48127 h 224590"/>
                  <a:gd name="connsiteX4" fmla="*/ 216569 w 274435"/>
                  <a:gd name="connsiteY4" fmla="*/ 64169 h 224590"/>
                  <a:gd name="connsiteX5" fmla="*/ 264695 w 274435"/>
                  <a:gd name="connsiteY5" fmla="*/ 112295 h 224590"/>
                  <a:gd name="connsiteX6" fmla="*/ 272716 w 274435"/>
                  <a:gd name="connsiteY6" fmla="*/ 136358 h 224590"/>
                  <a:gd name="connsiteX7" fmla="*/ 224590 w 274435"/>
                  <a:gd name="connsiteY7" fmla="*/ 152400 h 224590"/>
                  <a:gd name="connsiteX8" fmla="*/ 152400 w 274435"/>
                  <a:gd name="connsiteY8" fmla="*/ 200527 h 224590"/>
                  <a:gd name="connsiteX9" fmla="*/ 128337 w 274435"/>
                  <a:gd name="connsiteY9" fmla="*/ 216569 h 224590"/>
                  <a:gd name="connsiteX10" fmla="*/ 104274 w 274435"/>
                  <a:gd name="connsiteY10" fmla="*/ 224590 h 224590"/>
                  <a:gd name="connsiteX11" fmla="*/ 48127 w 274435"/>
                  <a:gd name="connsiteY11" fmla="*/ 200527 h 224590"/>
                  <a:gd name="connsiteX12" fmla="*/ 32085 w 274435"/>
                  <a:gd name="connsiteY12" fmla="*/ 176463 h 224590"/>
                  <a:gd name="connsiteX13" fmla="*/ 16042 w 274435"/>
                  <a:gd name="connsiteY13" fmla="*/ 144379 h 22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4435" h="224590">
                    <a:moveTo>
                      <a:pt x="0" y="8021"/>
                    </a:moveTo>
                    <a:cubicBezTo>
                      <a:pt x="13369" y="5347"/>
                      <a:pt x="26473" y="0"/>
                      <a:pt x="40106" y="0"/>
                    </a:cubicBezTo>
                    <a:cubicBezTo>
                      <a:pt x="102142" y="0"/>
                      <a:pt x="103191" y="2313"/>
                      <a:pt x="144379" y="16042"/>
                    </a:cubicBezTo>
                    <a:lnTo>
                      <a:pt x="192506" y="48127"/>
                    </a:lnTo>
                    <a:cubicBezTo>
                      <a:pt x="200527" y="53474"/>
                      <a:pt x="209752" y="57352"/>
                      <a:pt x="216569" y="64169"/>
                    </a:cubicBezTo>
                    <a:lnTo>
                      <a:pt x="264695" y="112295"/>
                    </a:lnTo>
                    <a:cubicBezTo>
                      <a:pt x="267369" y="120316"/>
                      <a:pt x="278695" y="130379"/>
                      <a:pt x="272716" y="136358"/>
                    </a:cubicBezTo>
                    <a:cubicBezTo>
                      <a:pt x="260759" y="148315"/>
                      <a:pt x="238660" y="143020"/>
                      <a:pt x="224590" y="152400"/>
                    </a:cubicBezTo>
                    <a:lnTo>
                      <a:pt x="152400" y="200527"/>
                    </a:lnTo>
                    <a:cubicBezTo>
                      <a:pt x="144379" y="205874"/>
                      <a:pt x="137482" y="213521"/>
                      <a:pt x="128337" y="216569"/>
                    </a:cubicBezTo>
                    <a:lnTo>
                      <a:pt x="104274" y="224590"/>
                    </a:lnTo>
                    <a:cubicBezTo>
                      <a:pt x="79730" y="218454"/>
                      <a:pt x="66590" y="218991"/>
                      <a:pt x="48127" y="200527"/>
                    </a:cubicBezTo>
                    <a:cubicBezTo>
                      <a:pt x="41310" y="193710"/>
                      <a:pt x="38107" y="183991"/>
                      <a:pt x="32085" y="176463"/>
                    </a:cubicBezTo>
                    <a:cubicBezTo>
                      <a:pt x="12261" y="151683"/>
                      <a:pt x="16042" y="171489"/>
                      <a:pt x="16042" y="144379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96" name="Freihandform: Form 495">
                <a:extLst>
                  <a:ext uri="{FF2B5EF4-FFF2-40B4-BE49-F238E27FC236}">
                    <a16:creationId xmlns:a16="http://schemas.microsoft.com/office/drawing/2014/main" id="{096DB24A-4A80-4908-A835-D12CB5C119B4}"/>
                  </a:ext>
                </a:extLst>
              </p:cNvPr>
              <p:cNvSpPr/>
              <p:nvPr/>
            </p:nvSpPr>
            <p:spPr>
              <a:xfrm>
                <a:off x="7844589" y="2382253"/>
                <a:ext cx="296779" cy="160421"/>
              </a:xfrm>
              <a:custGeom>
                <a:avLst/>
                <a:gdLst>
                  <a:gd name="connsiteX0" fmla="*/ 296779 w 296779"/>
                  <a:gd name="connsiteY0" fmla="*/ 40105 h 160421"/>
                  <a:gd name="connsiteX1" fmla="*/ 200527 w 296779"/>
                  <a:gd name="connsiteY1" fmla="*/ 16042 h 160421"/>
                  <a:gd name="connsiteX2" fmla="*/ 176464 w 296779"/>
                  <a:gd name="connsiteY2" fmla="*/ 0 h 160421"/>
                  <a:gd name="connsiteX3" fmla="*/ 88232 w 296779"/>
                  <a:gd name="connsiteY3" fmla="*/ 16042 h 160421"/>
                  <a:gd name="connsiteX4" fmla="*/ 64169 w 296779"/>
                  <a:gd name="connsiteY4" fmla="*/ 40105 h 160421"/>
                  <a:gd name="connsiteX5" fmla="*/ 0 w 296779"/>
                  <a:gd name="connsiteY5" fmla="*/ 88231 h 160421"/>
                  <a:gd name="connsiteX6" fmla="*/ 48127 w 296779"/>
                  <a:gd name="connsiteY6" fmla="*/ 104273 h 160421"/>
                  <a:gd name="connsiteX7" fmla="*/ 72190 w 296779"/>
                  <a:gd name="connsiteY7" fmla="*/ 112294 h 160421"/>
                  <a:gd name="connsiteX8" fmla="*/ 96253 w 296779"/>
                  <a:gd name="connsiteY8" fmla="*/ 144379 h 160421"/>
                  <a:gd name="connsiteX9" fmla="*/ 128337 w 296779"/>
                  <a:gd name="connsiteY9" fmla="*/ 152400 h 160421"/>
                  <a:gd name="connsiteX10" fmla="*/ 152400 w 296779"/>
                  <a:gd name="connsiteY10" fmla="*/ 160421 h 160421"/>
                  <a:gd name="connsiteX11" fmla="*/ 248653 w 296779"/>
                  <a:gd name="connsiteY11" fmla="*/ 152400 h 160421"/>
                  <a:gd name="connsiteX12" fmla="*/ 272716 w 296779"/>
                  <a:gd name="connsiteY12" fmla="*/ 144379 h 160421"/>
                  <a:gd name="connsiteX13" fmla="*/ 288758 w 296779"/>
                  <a:gd name="connsiteY13" fmla="*/ 128336 h 160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6779" h="160421">
                    <a:moveTo>
                      <a:pt x="296779" y="40105"/>
                    </a:moveTo>
                    <a:cubicBezTo>
                      <a:pt x="272723" y="36096"/>
                      <a:pt x="221712" y="30165"/>
                      <a:pt x="200527" y="16042"/>
                    </a:cubicBezTo>
                    <a:lnTo>
                      <a:pt x="176464" y="0"/>
                    </a:lnTo>
                    <a:cubicBezTo>
                      <a:pt x="173744" y="340"/>
                      <a:pt x="105352" y="4628"/>
                      <a:pt x="88232" y="16042"/>
                    </a:cubicBezTo>
                    <a:cubicBezTo>
                      <a:pt x="78794" y="22334"/>
                      <a:pt x="73123" y="33141"/>
                      <a:pt x="64169" y="40105"/>
                    </a:cubicBezTo>
                    <a:cubicBezTo>
                      <a:pt x="-17466" y="103599"/>
                      <a:pt x="40352" y="47881"/>
                      <a:pt x="0" y="88231"/>
                    </a:cubicBezTo>
                    <a:lnTo>
                      <a:pt x="48127" y="104273"/>
                    </a:lnTo>
                    <a:lnTo>
                      <a:pt x="72190" y="112294"/>
                    </a:lnTo>
                    <a:cubicBezTo>
                      <a:pt x="80211" y="122989"/>
                      <a:pt x="85375" y="136609"/>
                      <a:pt x="96253" y="144379"/>
                    </a:cubicBezTo>
                    <a:cubicBezTo>
                      <a:pt x="105223" y="150787"/>
                      <a:pt x="117737" y="149372"/>
                      <a:pt x="128337" y="152400"/>
                    </a:cubicBezTo>
                    <a:cubicBezTo>
                      <a:pt x="136467" y="154723"/>
                      <a:pt x="144379" y="157747"/>
                      <a:pt x="152400" y="160421"/>
                    </a:cubicBezTo>
                    <a:cubicBezTo>
                      <a:pt x="184484" y="157747"/>
                      <a:pt x="216740" y="156655"/>
                      <a:pt x="248653" y="152400"/>
                    </a:cubicBezTo>
                    <a:cubicBezTo>
                      <a:pt x="257034" y="151283"/>
                      <a:pt x="265466" y="148729"/>
                      <a:pt x="272716" y="144379"/>
                    </a:cubicBezTo>
                    <a:cubicBezTo>
                      <a:pt x="279201" y="140488"/>
                      <a:pt x="288758" y="128336"/>
                      <a:pt x="288758" y="128336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97" name="Freihandform: Form 496">
                <a:extLst>
                  <a:ext uri="{FF2B5EF4-FFF2-40B4-BE49-F238E27FC236}">
                    <a16:creationId xmlns:a16="http://schemas.microsoft.com/office/drawing/2014/main" id="{0BDFF593-20D7-4264-9E56-27F079D91AC3}"/>
                  </a:ext>
                </a:extLst>
              </p:cNvPr>
              <p:cNvSpPr/>
              <p:nvPr/>
            </p:nvSpPr>
            <p:spPr>
              <a:xfrm>
                <a:off x="6200274" y="2413403"/>
                <a:ext cx="104273" cy="24997"/>
              </a:xfrm>
              <a:custGeom>
                <a:avLst/>
                <a:gdLst>
                  <a:gd name="connsiteX0" fmla="*/ 0 w 104273"/>
                  <a:gd name="connsiteY0" fmla="*/ 8955 h 24997"/>
                  <a:gd name="connsiteX1" fmla="*/ 96252 w 104273"/>
                  <a:gd name="connsiteY1" fmla="*/ 8955 h 24997"/>
                  <a:gd name="connsiteX2" fmla="*/ 104273 w 104273"/>
                  <a:gd name="connsiteY2" fmla="*/ 24997 h 24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73" h="24997">
                    <a:moveTo>
                      <a:pt x="0" y="8955"/>
                    </a:moveTo>
                    <a:cubicBezTo>
                      <a:pt x="38368" y="1281"/>
                      <a:pt x="54726" y="-6617"/>
                      <a:pt x="96252" y="8955"/>
                    </a:cubicBezTo>
                    <a:cubicBezTo>
                      <a:pt x="101850" y="11054"/>
                      <a:pt x="101599" y="19650"/>
                      <a:pt x="104273" y="24997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98" name="Freihandform: Form 497">
                <a:extLst>
                  <a:ext uri="{FF2B5EF4-FFF2-40B4-BE49-F238E27FC236}">
                    <a16:creationId xmlns:a16="http://schemas.microsoft.com/office/drawing/2014/main" id="{AB5E18D8-9F50-4206-94EE-65C1DCED2F11}"/>
                  </a:ext>
                </a:extLst>
              </p:cNvPr>
              <p:cNvSpPr/>
              <p:nvPr/>
            </p:nvSpPr>
            <p:spPr>
              <a:xfrm>
                <a:off x="7892716" y="2430379"/>
                <a:ext cx="152400" cy="24063"/>
              </a:xfrm>
              <a:custGeom>
                <a:avLst/>
                <a:gdLst>
                  <a:gd name="connsiteX0" fmla="*/ 0 w 152400"/>
                  <a:gd name="connsiteY0" fmla="*/ 24063 h 24063"/>
                  <a:gd name="connsiteX1" fmla="*/ 56147 w 152400"/>
                  <a:gd name="connsiteY1" fmla="*/ 16042 h 24063"/>
                  <a:gd name="connsiteX2" fmla="*/ 104273 w 152400"/>
                  <a:gd name="connsiteY2" fmla="*/ 0 h 24063"/>
                  <a:gd name="connsiteX3" fmla="*/ 152400 w 152400"/>
                  <a:gd name="connsiteY3" fmla="*/ 0 h 24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24063">
                    <a:moveTo>
                      <a:pt x="0" y="24063"/>
                    </a:moveTo>
                    <a:cubicBezTo>
                      <a:pt x="18716" y="21389"/>
                      <a:pt x="37725" y="20293"/>
                      <a:pt x="56147" y="16042"/>
                    </a:cubicBezTo>
                    <a:cubicBezTo>
                      <a:pt x="72624" y="12240"/>
                      <a:pt x="87363" y="0"/>
                      <a:pt x="104273" y="0"/>
                    </a:cubicBezTo>
                    <a:lnTo>
                      <a:pt x="15240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grpSp>
          <p:nvGrpSpPr>
            <p:cNvPr id="436" name="Gruppieren 435">
              <a:extLst>
                <a:ext uri="{FF2B5EF4-FFF2-40B4-BE49-F238E27FC236}">
                  <a16:creationId xmlns:a16="http://schemas.microsoft.com/office/drawing/2014/main" id="{E1F28309-A2A4-42BE-841F-6A378D60CDF7}"/>
                </a:ext>
              </a:extLst>
            </p:cNvPr>
            <p:cNvGrpSpPr/>
            <p:nvPr/>
          </p:nvGrpSpPr>
          <p:grpSpPr>
            <a:xfrm>
              <a:off x="2461084" y="80160"/>
              <a:ext cx="972218" cy="1789430"/>
              <a:chOff x="4644189" y="2005263"/>
              <a:chExt cx="1491916" cy="2751824"/>
            </a:xfrm>
          </p:grpSpPr>
          <p:cxnSp>
            <p:nvCxnSpPr>
              <p:cNvPr id="471" name="Gerader Verbinder 470">
                <a:extLst>
                  <a:ext uri="{FF2B5EF4-FFF2-40B4-BE49-F238E27FC236}">
                    <a16:creationId xmlns:a16="http://schemas.microsoft.com/office/drawing/2014/main" id="{32333126-0AE8-4BD6-B298-D891A0D46D80}"/>
                  </a:ext>
                </a:extLst>
              </p:cNvPr>
              <p:cNvCxnSpPr/>
              <p:nvPr/>
            </p:nvCxnSpPr>
            <p:spPr>
              <a:xfrm>
                <a:off x="4652211" y="2005263"/>
                <a:ext cx="0" cy="111556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Gerader Verbinder 471">
                <a:extLst>
                  <a:ext uri="{FF2B5EF4-FFF2-40B4-BE49-F238E27FC236}">
                    <a16:creationId xmlns:a16="http://schemas.microsoft.com/office/drawing/2014/main" id="{5261FA90-FF35-4805-BCFC-A5250D1BDB63}"/>
                  </a:ext>
                </a:extLst>
              </p:cNvPr>
              <p:cNvCxnSpPr/>
              <p:nvPr/>
            </p:nvCxnSpPr>
            <p:spPr>
              <a:xfrm>
                <a:off x="5173580" y="2138647"/>
                <a:ext cx="0" cy="111556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Gerader Verbinder 472">
                <a:extLst>
                  <a:ext uri="{FF2B5EF4-FFF2-40B4-BE49-F238E27FC236}">
                    <a16:creationId xmlns:a16="http://schemas.microsoft.com/office/drawing/2014/main" id="{7ED87539-6A9C-40BD-840C-ACF158D538BC}"/>
                  </a:ext>
                </a:extLst>
              </p:cNvPr>
              <p:cNvCxnSpPr/>
              <p:nvPr/>
            </p:nvCxnSpPr>
            <p:spPr>
              <a:xfrm>
                <a:off x="5654842" y="2940939"/>
                <a:ext cx="0" cy="111556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Gerader Verbinder 473">
                <a:extLst>
                  <a:ext uri="{FF2B5EF4-FFF2-40B4-BE49-F238E27FC236}">
                    <a16:creationId xmlns:a16="http://schemas.microsoft.com/office/drawing/2014/main" id="{DCEEBC43-B981-42A6-B6A5-9FAD9AD76611}"/>
                  </a:ext>
                </a:extLst>
              </p:cNvPr>
              <p:cNvCxnSpPr/>
              <p:nvPr/>
            </p:nvCxnSpPr>
            <p:spPr>
              <a:xfrm>
                <a:off x="6112043" y="3641520"/>
                <a:ext cx="0" cy="111556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5" name="Freihandform: Form 474">
                <a:extLst>
                  <a:ext uri="{FF2B5EF4-FFF2-40B4-BE49-F238E27FC236}">
                    <a16:creationId xmlns:a16="http://schemas.microsoft.com/office/drawing/2014/main" id="{F54E6FBA-373D-454A-9A9D-9F3979CD2816}"/>
                  </a:ext>
                </a:extLst>
              </p:cNvPr>
              <p:cNvSpPr/>
              <p:nvPr/>
            </p:nvSpPr>
            <p:spPr>
              <a:xfrm>
                <a:off x="4676274" y="2077453"/>
                <a:ext cx="1459831" cy="1700494"/>
              </a:xfrm>
              <a:custGeom>
                <a:avLst/>
                <a:gdLst>
                  <a:gd name="connsiteX0" fmla="*/ 0 w 1459831"/>
                  <a:gd name="connsiteY0" fmla="*/ 8021 h 1700494"/>
                  <a:gd name="connsiteX1" fmla="*/ 40105 w 1459831"/>
                  <a:gd name="connsiteY1" fmla="*/ 0 h 1700494"/>
                  <a:gd name="connsiteX2" fmla="*/ 88231 w 1459831"/>
                  <a:gd name="connsiteY2" fmla="*/ 24063 h 1700494"/>
                  <a:gd name="connsiteX3" fmla="*/ 136358 w 1459831"/>
                  <a:gd name="connsiteY3" fmla="*/ 40105 h 1700494"/>
                  <a:gd name="connsiteX4" fmla="*/ 160421 w 1459831"/>
                  <a:gd name="connsiteY4" fmla="*/ 48126 h 1700494"/>
                  <a:gd name="connsiteX5" fmla="*/ 184484 w 1459831"/>
                  <a:gd name="connsiteY5" fmla="*/ 56147 h 1700494"/>
                  <a:gd name="connsiteX6" fmla="*/ 216568 w 1459831"/>
                  <a:gd name="connsiteY6" fmla="*/ 64168 h 1700494"/>
                  <a:gd name="connsiteX7" fmla="*/ 264694 w 1459831"/>
                  <a:gd name="connsiteY7" fmla="*/ 80210 h 1700494"/>
                  <a:gd name="connsiteX8" fmla="*/ 376989 w 1459831"/>
                  <a:gd name="connsiteY8" fmla="*/ 112294 h 1700494"/>
                  <a:gd name="connsiteX9" fmla="*/ 401052 w 1459831"/>
                  <a:gd name="connsiteY9" fmla="*/ 120315 h 1700494"/>
                  <a:gd name="connsiteX10" fmla="*/ 425115 w 1459831"/>
                  <a:gd name="connsiteY10" fmla="*/ 128336 h 1700494"/>
                  <a:gd name="connsiteX11" fmla="*/ 449179 w 1459831"/>
                  <a:gd name="connsiteY11" fmla="*/ 144379 h 1700494"/>
                  <a:gd name="connsiteX12" fmla="*/ 497305 w 1459831"/>
                  <a:gd name="connsiteY12" fmla="*/ 168442 h 1700494"/>
                  <a:gd name="connsiteX13" fmla="*/ 521368 w 1459831"/>
                  <a:gd name="connsiteY13" fmla="*/ 224589 h 1700494"/>
                  <a:gd name="connsiteX14" fmla="*/ 545431 w 1459831"/>
                  <a:gd name="connsiteY14" fmla="*/ 296779 h 1700494"/>
                  <a:gd name="connsiteX15" fmla="*/ 569494 w 1459831"/>
                  <a:gd name="connsiteY15" fmla="*/ 368968 h 1700494"/>
                  <a:gd name="connsiteX16" fmla="*/ 585537 w 1459831"/>
                  <a:gd name="connsiteY16" fmla="*/ 417094 h 1700494"/>
                  <a:gd name="connsiteX17" fmla="*/ 601579 w 1459831"/>
                  <a:gd name="connsiteY17" fmla="*/ 441158 h 1700494"/>
                  <a:gd name="connsiteX18" fmla="*/ 609600 w 1459831"/>
                  <a:gd name="connsiteY18" fmla="*/ 465221 h 1700494"/>
                  <a:gd name="connsiteX19" fmla="*/ 633663 w 1459831"/>
                  <a:gd name="connsiteY19" fmla="*/ 497305 h 1700494"/>
                  <a:gd name="connsiteX20" fmla="*/ 665747 w 1459831"/>
                  <a:gd name="connsiteY20" fmla="*/ 545431 h 1700494"/>
                  <a:gd name="connsiteX21" fmla="*/ 681789 w 1459831"/>
                  <a:gd name="connsiteY21" fmla="*/ 569494 h 1700494"/>
                  <a:gd name="connsiteX22" fmla="*/ 705852 w 1459831"/>
                  <a:gd name="connsiteY22" fmla="*/ 593558 h 1700494"/>
                  <a:gd name="connsiteX23" fmla="*/ 729915 w 1459831"/>
                  <a:gd name="connsiteY23" fmla="*/ 641684 h 1700494"/>
                  <a:gd name="connsiteX24" fmla="*/ 762000 w 1459831"/>
                  <a:gd name="connsiteY24" fmla="*/ 697831 h 1700494"/>
                  <a:gd name="connsiteX25" fmla="*/ 778042 w 1459831"/>
                  <a:gd name="connsiteY25" fmla="*/ 753979 h 1700494"/>
                  <a:gd name="connsiteX26" fmla="*/ 794084 w 1459831"/>
                  <a:gd name="connsiteY26" fmla="*/ 778042 h 1700494"/>
                  <a:gd name="connsiteX27" fmla="*/ 802105 w 1459831"/>
                  <a:gd name="connsiteY27" fmla="*/ 810126 h 1700494"/>
                  <a:gd name="connsiteX28" fmla="*/ 842210 w 1459831"/>
                  <a:gd name="connsiteY28" fmla="*/ 858252 h 1700494"/>
                  <a:gd name="connsiteX29" fmla="*/ 858252 w 1459831"/>
                  <a:gd name="connsiteY29" fmla="*/ 882315 h 1700494"/>
                  <a:gd name="connsiteX30" fmla="*/ 882315 w 1459831"/>
                  <a:gd name="connsiteY30" fmla="*/ 898358 h 1700494"/>
                  <a:gd name="connsiteX31" fmla="*/ 898358 w 1459831"/>
                  <a:gd name="connsiteY31" fmla="*/ 914400 h 1700494"/>
                  <a:gd name="connsiteX32" fmla="*/ 914400 w 1459831"/>
                  <a:gd name="connsiteY32" fmla="*/ 938463 h 1700494"/>
                  <a:gd name="connsiteX33" fmla="*/ 946484 w 1459831"/>
                  <a:gd name="connsiteY33" fmla="*/ 954505 h 1700494"/>
                  <a:gd name="connsiteX34" fmla="*/ 986589 w 1459831"/>
                  <a:gd name="connsiteY34" fmla="*/ 994610 h 1700494"/>
                  <a:gd name="connsiteX35" fmla="*/ 1002631 w 1459831"/>
                  <a:gd name="connsiteY35" fmla="*/ 1018673 h 1700494"/>
                  <a:gd name="connsiteX36" fmla="*/ 1026694 w 1459831"/>
                  <a:gd name="connsiteY36" fmla="*/ 1042736 h 1700494"/>
                  <a:gd name="connsiteX37" fmla="*/ 1058779 w 1459831"/>
                  <a:gd name="connsiteY37" fmla="*/ 1090863 h 1700494"/>
                  <a:gd name="connsiteX38" fmla="*/ 1098884 w 1459831"/>
                  <a:gd name="connsiteY38" fmla="*/ 1147010 h 1700494"/>
                  <a:gd name="connsiteX39" fmla="*/ 1138989 w 1459831"/>
                  <a:gd name="connsiteY39" fmla="*/ 1219200 h 1700494"/>
                  <a:gd name="connsiteX40" fmla="*/ 1155031 w 1459831"/>
                  <a:gd name="connsiteY40" fmla="*/ 1243263 h 1700494"/>
                  <a:gd name="connsiteX41" fmla="*/ 1179094 w 1459831"/>
                  <a:gd name="connsiteY41" fmla="*/ 1299410 h 1700494"/>
                  <a:gd name="connsiteX42" fmla="*/ 1203158 w 1459831"/>
                  <a:gd name="connsiteY42" fmla="*/ 1347536 h 1700494"/>
                  <a:gd name="connsiteX43" fmla="*/ 1219200 w 1459831"/>
                  <a:gd name="connsiteY43" fmla="*/ 1395663 h 1700494"/>
                  <a:gd name="connsiteX44" fmla="*/ 1235242 w 1459831"/>
                  <a:gd name="connsiteY44" fmla="*/ 1419726 h 1700494"/>
                  <a:gd name="connsiteX45" fmla="*/ 1243263 w 1459831"/>
                  <a:gd name="connsiteY45" fmla="*/ 1443789 h 1700494"/>
                  <a:gd name="connsiteX46" fmla="*/ 1259305 w 1459831"/>
                  <a:gd name="connsiteY46" fmla="*/ 1475873 h 1700494"/>
                  <a:gd name="connsiteX47" fmla="*/ 1267326 w 1459831"/>
                  <a:gd name="connsiteY47" fmla="*/ 1507958 h 1700494"/>
                  <a:gd name="connsiteX48" fmla="*/ 1299410 w 1459831"/>
                  <a:gd name="connsiteY48" fmla="*/ 1556084 h 1700494"/>
                  <a:gd name="connsiteX49" fmla="*/ 1339515 w 1459831"/>
                  <a:gd name="connsiteY49" fmla="*/ 1612231 h 1700494"/>
                  <a:gd name="connsiteX50" fmla="*/ 1379621 w 1459831"/>
                  <a:gd name="connsiteY50" fmla="*/ 1652336 h 1700494"/>
                  <a:gd name="connsiteX51" fmla="*/ 1427747 w 1459831"/>
                  <a:gd name="connsiteY51" fmla="*/ 1684421 h 1700494"/>
                  <a:gd name="connsiteX52" fmla="*/ 1459831 w 1459831"/>
                  <a:gd name="connsiteY52" fmla="*/ 1700463 h 1700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59831" h="1700494">
                    <a:moveTo>
                      <a:pt x="0" y="8021"/>
                    </a:moveTo>
                    <a:cubicBezTo>
                      <a:pt x="13368" y="5347"/>
                      <a:pt x="26472" y="0"/>
                      <a:pt x="40105" y="0"/>
                    </a:cubicBezTo>
                    <a:cubicBezTo>
                      <a:pt x="62045" y="0"/>
                      <a:pt x="69981" y="15952"/>
                      <a:pt x="88231" y="24063"/>
                    </a:cubicBezTo>
                    <a:cubicBezTo>
                      <a:pt x="103684" y="30931"/>
                      <a:pt x="120316" y="34758"/>
                      <a:pt x="136358" y="40105"/>
                    </a:cubicBezTo>
                    <a:lnTo>
                      <a:pt x="160421" y="48126"/>
                    </a:lnTo>
                    <a:cubicBezTo>
                      <a:pt x="168442" y="50800"/>
                      <a:pt x="176282" y="54096"/>
                      <a:pt x="184484" y="56147"/>
                    </a:cubicBezTo>
                    <a:cubicBezTo>
                      <a:pt x="195179" y="58821"/>
                      <a:pt x="206009" y="61000"/>
                      <a:pt x="216568" y="64168"/>
                    </a:cubicBezTo>
                    <a:cubicBezTo>
                      <a:pt x="232765" y="69027"/>
                      <a:pt x="248289" y="76109"/>
                      <a:pt x="264694" y="80210"/>
                    </a:cubicBezTo>
                    <a:cubicBezTo>
                      <a:pt x="345268" y="100353"/>
                      <a:pt x="307946" y="89280"/>
                      <a:pt x="376989" y="112294"/>
                    </a:cubicBezTo>
                    <a:lnTo>
                      <a:pt x="401052" y="120315"/>
                    </a:lnTo>
                    <a:lnTo>
                      <a:pt x="425115" y="128336"/>
                    </a:lnTo>
                    <a:cubicBezTo>
                      <a:pt x="433136" y="133684"/>
                      <a:pt x="440556" y="140068"/>
                      <a:pt x="449179" y="144379"/>
                    </a:cubicBezTo>
                    <a:cubicBezTo>
                      <a:pt x="515600" y="177590"/>
                      <a:pt x="428339" y="122465"/>
                      <a:pt x="497305" y="168442"/>
                    </a:cubicBezTo>
                    <a:cubicBezTo>
                      <a:pt x="523124" y="245900"/>
                      <a:pt x="481722" y="125473"/>
                      <a:pt x="521368" y="224589"/>
                    </a:cubicBezTo>
                    <a:cubicBezTo>
                      <a:pt x="521374" y="224603"/>
                      <a:pt x="541418" y="284741"/>
                      <a:pt x="545431" y="296779"/>
                    </a:cubicBezTo>
                    <a:lnTo>
                      <a:pt x="569494" y="368968"/>
                    </a:lnTo>
                    <a:cubicBezTo>
                      <a:pt x="569496" y="368973"/>
                      <a:pt x="585534" y="417090"/>
                      <a:pt x="585537" y="417094"/>
                    </a:cubicBezTo>
                    <a:cubicBezTo>
                      <a:pt x="590884" y="425115"/>
                      <a:pt x="597268" y="432535"/>
                      <a:pt x="601579" y="441158"/>
                    </a:cubicBezTo>
                    <a:cubicBezTo>
                      <a:pt x="605360" y="448720"/>
                      <a:pt x="605405" y="457880"/>
                      <a:pt x="609600" y="465221"/>
                    </a:cubicBezTo>
                    <a:cubicBezTo>
                      <a:pt x="616233" y="476828"/>
                      <a:pt x="625997" y="486353"/>
                      <a:pt x="633663" y="497305"/>
                    </a:cubicBezTo>
                    <a:cubicBezTo>
                      <a:pt x="644719" y="513100"/>
                      <a:pt x="655052" y="529389"/>
                      <a:pt x="665747" y="545431"/>
                    </a:cubicBezTo>
                    <a:cubicBezTo>
                      <a:pt x="671094" y="553452"/>
                      <a:pt x="674973" y="562677"/>
                      <a:pt x="681789" y="569494"/>
                    </a:cubicBezTo>
                    <a:cubicBezTo>
                      <a:pt x="689810" y="577515"/>
                      <a:pt x="698590" y="584843"/>
                      <a:pt x="705852" y="593558"/>
                    </a:cubicBezTo>
                    <a:cubicBezTo>
                      <a:pt x="728522" y="620763"/>
                      <a:pt x="717146" y="611890"/>
                      <a:pt x="729915" y="641684"/>
                    </a:cubicBezTo>
                    <a:cubicBezTo>
                      <a:pt x="742126" y="670175"/>
                      <a:pt x="745891" y="673667"/>
                      <a:pt x="762000" y="697831"/>
                    </a:cubicBezTo>
                    <a:cubicBezTo>
                      <a:pt x="764570" y="708109"/>
                      <a:pt x="772289" y="742473"/>
                      <a:pt x="778042" y="753979"/>
                    </a:cubicBezTo>
                    <a:cubicBezTo>
                      <a:pt x="782353" y="762601"/>
                      <a:pt x="788737" y="770021"/>
                      <a:pt x="794084" y="778042"/>
                    </a:cubicBezTo>
                    <a:cubicBezTo>
                      <a:pt x="796758" y="788737"/>
                      <a:pt x="797763" y="799994"/>
                      <a:pt x="802105" y="810126"/>
                    </a:cubicBezTo>
                    <a:cubicBezTo>
                      <a:pt x="812648" y="834726"/>
                      <a:pt x="825205" y="837846"/>
                      <a:pt x="842210" y="858252"/>
                    </a:cubicBezTo>
                    <a:cubicBezTo>
                      <a:pt x="848381" y="865658"/>
                      <a:pt x="851436" y="875498"/>
                      <a:pt x="858252" y="882315"/>
                    </a:cubicBezTo>
                    <a:cubicBezTo>
                      <a:pt x="865069" y="889132"/>
                      <a:pt x="874787" y="892336"/>
                      <a:pt x="882315" y="898358"/>
                    </a:cubicBezTo>
                    <a:cubicBezTo>
                      <a:pt x="888220" y="903082"/>
                      <a:pt x="893634" y="908495"/>
                      <a:pt x="898358" y="914400"/>
                    </a:cubicBezTo>
                    <a:cubicBezTo>
                      <a:pt x="904380" y="921928"/>
                      <a:pt x="906994" y="932292"/>
                      <a:pt x="914400" y="938463"/>
                    </a:cubicBezTo>
                    <a:cubicBezTo>
                      <a:pt x="923586" y="946118"/>
                      <a:pt x="935789" y="949158"/>
                      <a:pt x="946484" y="954505"/>
                    </a:cubicBezTo>
                    <a:cubicBezTo>
                      <a:pt x="989263" y="1018673"/>
                      <a:pt x="933116" y="941137"/>
                      <a:pt x="986589" y="994610"/>
                    </a:cubicBezTo>
                    <a:cubicBezTo>
                      <a:pt x="993406" y="1001427"/>
                      <a:pt x="996460" y="1011267"/>
                      <a:pt x="1002631" y="1018673"/>
                    </a:cubicBezTo>
                    <a:cubicBezTo>
                      <a:pt x="1009893" y="1027387"/>
                      <a:pt x="1019730" y="1033782"/>
                      <a:pt x="1026694" y="1042736"/>
                    </a:cubicBezTo>
                    <a:cubicBezTo>
                      <a:pt x="1038531" y="1057955"/>
                      <a:pt x="1048084" y="1074821"/>
                      <a:pt x="1058779" y="1090863"/>
                    </a:cubicBezTo>
                    <a:cubicBezTo>
                      <a:pt x="1082238" y="1126051"/>
                      <a:pt x="1069035" y="1107211"/>
                      <a:pt x="1098884" y="1147010"/>
                    </a:cubicBezTo>
                    <a:cubicBezTo>
                      <a:pt x="1113002" y="1189364"/>
                      <a:pt x="1102215" y="1164039"/>
                      <a:pt x="1138989" y="1219200"/>
                    </a:cubicBezTo>
                    <a:lnTo>
                      <a:pt x="1155031" y="1243263"/>
                    </a:lnTo>
                    <a:cubicBezTo>
                      <a:pt x="1171724" y="1310037"/>
                      <a:pt x="1151398" y="1244018"/>
                      <a:pt x="1179094" y="1299410"/>
                    </a:cubicBezTo>
                    <a:cubicBezTo>
                      <a:pt x="1212298" y="1365819"/>
                      <a:pt x="1157187" y="1278583"/>
                      <a:pt x="1203158" y="1347536"/>
                    </a:cubicBezTo>
                    <a:cubicBezTo>
                      <a:pt x="1208505" y="1363578"/>
                      <a:pt x="1209820" y="1381593"/>
                      <a:pt x="1219200" y="1395663"/>
                    </a:cubicBezTo>
                    <a:cubicBezTo>
                      <a:pt x="1224547" y="1403684"/>
                      <a:pt x="1230931" y="1411104"/>
                      <a:pt x="1235242" y="1419726"/>
                    </a:cubicBezTo>
                    <a:cubicBezTo>
                      <a:pt x="1239023" y="1427288"/>
                      <a:pt x="1239932" y="1436018"/>
                      <a:pt x="1243263" y="1443789"/>
                    </a:cubicBezTo>
                    <a:cubicBezTo>
                      <a:pt x="1247973" y="1454779"/>
                      <a:pt x="1253958" y="1465178"/>
                      <a:pt x="1259305" y="1475873"/>
                    </a:cubicBezTo>
                    <a:cubicBezTo>
                      <a:pt x="1261979" y="1486568"/>
                      <a:pt x="1262396" y="1498098"/>
                      <a:pt x="1267326" y="1507958"/>
                    </a:cubicBezTo>
                    <a:cubicBezTo>
                      <a:pt x="1275948" y="1525203"/>
                      <a:pt x="1288715" y="1540042"/>
                      <a:pt x="1299410" y="1556084"/>
                    </a:cubicBezTo>
                    <a:cubicBezTo>
                      <a:pt x="1310910" y="1573334"/>
                      <a:pt x="1326250" y="1597308"/>
                      <a:pt x="1339515" y="1612231"/>
                    </a:cubicBezTo>
                    <a:cubicBezTo>
                      <a:pt x="1352076" y="1626361"/>
                      <a:pt x="1363890" y="1641849"/>
                      <a:pt x="1379621" y="1652336"/>
                    </a:cubicBezTo>
                    <a:lnTo>
                      <a:pt x="1427747" y="1684421"/>
                    </a:lnTo>
                    <a:cubicBezTo>
                      <a:pt x="1454034" y="1701946"/>
                      <a:pt x="1442170" y="1700463"/>
                      <a:pt x="1459831" y="170046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76" name="Freihandform: Form 475">
                <a:extLst>
                  <a:ext uri="{FF2B5EF4-FFF2-40B4-BE49-F238E27FC236}">
                    <a16:creationId xmlns:a16="http://schemas.microsoft.com/office/drawing/2014/main" id="{65313746-E1F1-4022-B1A5-CDF6698A427A}"/>
                  </a:ext>
                </a:extLst>
              </p:cNvPr>
              <p:cNvSpPr/>
              <p:nvPr/>
            </p:nvSpPr>
            <p:spPr>
              <a:xfrm>
                <a:off x="4644189" y="3072063"/>
                <a:ext cx="1451811" cy="1628295"/>
              </a:xfrm>
              <a:custGeom>
                <a:avLst/>
                <a:gdLst>
                  <a:gd name="connsiteX0" fmla="*/ 0 w 1451811"/>
                  <a:gd name="connsiteY0" fmla="*/ 0 h 1628295"/>
                  <a:gd name="connsiteX1" fmla="*/ 48127 w 1451811"/>
                  <a:gd name="connsiteY1" fmla="*/ 8021 h 1628295"/>
                  <a:gd name="connsiteX2" fmla="*/ 72190 w 1451811"/>
                  <a:gd name="connsiteY2" fmla="*/ 16042 h 1628295"/>
                  <a:gd name="connsiteX3" fmla="*/ 136358 w 1451811"/>
                  <a:gd name="connsiteY3" fmla="*/ 32084 h 1628295"/>
                  <a:gd name="connsiteX4" fmla="*/ 184485 w 1451811"/>
                  <a:gd name="connsiteY4" fmla="*/ 48126 h 1628295"/>
                  <a:gd name="connsiteX5" fmla="*/ 208548 w 1451811"/>
                  <a:gd name="connsiteY5" fmla="*/ 56148 h 1628295"/>
                  <a:gd name="connsiteX6" fmla="*/ 240632 w 1451811"/>
                  <a:gd name="connsiteY6" fmla="*/ 64169 h 1628295"/>
                  <a:gd name="connsiteX7" fmla="*/ 288758 w 1451811"/>
                  <a:gd name="connsiteY7" fmla="*/ 88232 h 1628295"/>
                  <a:gd name="connsiteX8" fmla="*/ 368969 w 1451811"/>
                  <a:gd name="connsiteY8" fmla="*/ 104274 h 1628295"/>
                  <a:gd name="connsiteX9" fmla="*/ 425116 w 1451811"/>
                  <a:gd name="connsiteY9" fmla="*/ 120316 h 1628295"/>
                  <a:gd name="connsiteX10" fmla="*/ 457200 w 1451811"/>
                  <a:gd name="connsiteY10" fmla="*/ 128337 h 1628295"/>
                  <a:gd name="connsiteX11" fmla="*/ 505327 w 1451811"/>
                  <a:gd name="connsiteY11" fmla="*/ 144379 h 1628295"/>
                  <a:gd name="connsiteX12" fmla="*/ 529390 w 1451811"/>
                  <a:gd name="connsiteY12" fmla="*/ 152400 h 1628295"/>
                  <a:gd name="connsiteX13" fmla="*/ 553453 w 1451811"/>
                  <a:gd name="connsiteY13" fmla="*/ 224590 h 1628295"/>
                  <a:gd name="connsiteX14" fmla="*/ 561474 w 1451811"/>
                  <a:gd name="connsiteY14" fmla="*/ 248653 h 1628295"/>
                  <a:gd name="connsiteX15" fmla="*/ 577516 w 1451811"/>
                  <a:gd name="connsiteY15" fmla="*/ 304800 h 1628295"/>
                  <a:gd name="connsiteX16" fmla="*/ 593558 w 1451811"/>
                  <a:gd name="connsiteY16" fmla="*/ 336884 h 1628295"/>
                  <a:gd name="connsiteX17" fmla="*/ 625643 w 1451811"/>
                  <a:gd name="connsiteY17" fmla="*/ 385011 h 1628295"/>
                  <a:gd name="connsiteX18" fmla="*/ 673769 w 1451811"/>
                  <a:gd name="connsiteY18" fmla="*/ 425116 h 1628295"/>
                  <a:gd name="connsiteX19" fmla="*/ 689811 w 1451811"/>
                  <a:gd name="connsiteY19" fmla="*/ 449179 h 1628295"/>
                  <a:gd name="connsiteX20" fmla="*/ 705853 w 1451811"/>
                  <a:gd name="connsiteY20" fmla="*/ 481263 h 1628295"/>
                  <a:gd name="connsiteX21" fmla="*/ 729916 w 1451811"/>
                  <a:gd name="connsiteY21" fmla="*/ 497305 h 1628295"/>
                  <a:gd name="connsiteX22" fmla="*/ 753979 w 1451811"/>
                  <a:gd name="connsiteY22" fmla="*/ 553453 h 1628295"/>
                  <a:gd name="connsiteX23" fmla="*/ 770022 w 1451811"/>
                  <a:gd name="connsiteY23" fmla="*/ 577516 h 1628295"/>
                  <a:gd name="connsiteX24" fmla="*/ 794085 w 1451811"/>
                  <a:gd name="connsiteY24" fmla="*/ 593558 h 1628295"/>
                  <a:gd name="connsiteX25" fmla="*/ 818148 w 1451811"/>
                  <a:gd name="connsiteY25" fmla="*/ 641684 h 1628295"/>
                  <a:gd name="connsiteX26" fmla="*/ 850232 w 1451811"/>
                  <a:gd name="connsiteY26" fmla="*/ 697832 h 1628295"/>
                  <a:gd name="connsiteX27" fmla="*/ 882316 w 1451811"/>
                  <a:gd name="connsiteY27" fmla="*/ 745958 h 1628295"/>
                  <a:gd name="connsiteX28" fmla="*/ 906379 w 1451811"/>
                  <a:gd name="connsiteY28" fmla="*/ 794084 h 1628295"/>
                  <a:gd name="connsiteX29" fmla="*/ 938464 w 1451811"/>
                  <a:gd name="connsiteY29" fmla="*/ 866274 h 1628295"/>
                  <a:gd name="connsiteX30" fmla="*/ 962527 w 1451811"/>
                  <a:gd name="connsiteY30" fmla="*/ 882316 h 1628295"/>
                  <a:gd name="connsiteX31" fmla="*/ 994611 w 1451811"/>
                  <a:gd name="connsiteY31" fmla="*/ 930442 h 1628295"/>
                  <a:gd name="connsiteX32" fmla="*/ 1010653 w 1451811"/>
                  <a:gd name="connsiteY32" fmla="*/ 954505 h 1628295"/>
                  <a:gd name="connsiteX33" fmla="*/ 1026695 w 1451811"/>
                  <a:gd name="connsiteY33" fmla="*/ 1002632 h 1628295"/>
                  <a:gd name="connsiteX34" fmla="*/ 1066800 w 1451811"/>
                  <a:gd name="connsiteY34" fmla="*/ 1050758 h 1628295"/>
                  <a:gd name="connsiteX35" fmla="*/ 1090864 w 1451811"/>
                  <a:gd name="connsiteY35" fmla="*/ 1082842 h 1628295"/>
                  <a:gd name="connsiteX36" fmla="*/ 1130969 w 1451811"/>
                  <a:gd name="connsiteY36" fmla="*/ 1122948 h 1628295"/>
                  <a:gd name="connsiteX37" fmla="*/ 1163053 w 1451811"/>
                  <a:gd name="connsiteY37" fmla="*/ 1203158 h 1628295"/>
                  <a:gd name="connsiteX38" fmla="*/ 1187116 w 1451811"/>
                  <a:gd name="connsiteY38" fmla="*/ 1251284 h 1628295"/>
                  <a:gd name="connsiteX39" fmla="*/ 1219200 w 1451811"/>
                  <a:gd name="connsiteY39" fmla="*/ 1323474 h 1628295"/>
                  <a:gd name="connsiteX40" fmla="*/ 1235243 w 1451811"/>
                  <a:gd name="connsiteY40" fmla="*/ 1339516 h 1628295"/>
                  <a:gd name="connsiteX41" fmla="*/ 1251285 w 1451811"/>
                  <a:gd name="connsiteY41" fmla="*/ 1363579 h 1628295"/>
                  <a:gd name="connsiteX42" fmla="*/ 1275348 w 1451811"/>
                  <a:gd name="connsiteY42" fmla="*/ 1371600 h 1628295"/>
                  <a:gd name="connsiteX43" fmla="*/ 1323474 w 1451811"/>
                  <a:gd name="connsiteY43" fmla="*/ 1395663 h 1628295"/>
                  <a:gd name="connsiteX44" fmla="*/ 1339516 w 1451811"/>
                  <a:gd name="connsiteY44" fmla="*/ 1507958 h 1628295"/>
                  <a:gd name="connsiteX45" fmla="*/ 1347537 w 1451811"/>
                  <a:gd name="connsiteY45" fmla="*/ 1540042 h 1628295"/>
                  <a:gd name="connsiteX46" fmla="*/ 1379622 w 1451811"/>
                  <a:gd name="connsiteY46" fmla="*/ 1588169 h 1628295"/>
                  <a:gd name="connsiteX47" fmla="*/ 1387643 w 1451811"/>
                  <a:gd name="connsiteY47" fmla="*/ 1612232 h 1628295"/>
                  <a:gd name="connsiteX48" fmla="*/ 1419727 w 1451811"/>
                  <a:gd name="connsiteY48" fmla="*/ 1620253 h 1628295"/>
                  <a:gd name="connsiteX49" fmla="*/ 1451811 w 1451811"/>
                  <a:gd name="connsiteY49" fmla="*/ 1628274 h 1628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451811" h="1628295">
                    <a:moveTo>
                      <a:pt x="0" y="0"/>
                    </a:moveTo>
                    <a:cubicBezTo>
                      <a:pt x="16042" y="2674"/>
                      <a:pt x="32251" y="4493"/>
                      <a:pt x="48127" y="8021"/>
                    </a:cubicBezTo>
                    <a:cubicBezTo>
                      <a:pt x="56381" y="9855"/>
                      <a:pt x="64033" y="13817"/>
                      <a:pt x="72190" y="16042"/>
                    </a:cubicBezTo>
                    <a:cubicBezTo>
                      <a:pt x="93461" y="21843"/>
                      <a:pt x="115442" y="25112"/>
                      <a:pt x="136358" y="32084"/>
                    </a:cubicBezTo>
                    <a:lnTo>
                      <a:pt x="184485" y="48126"/>
                    </a:lnTo>
                    <a:cubicBezTo>
                      <a:pt x="192506" y="50800"/>
                      <a:pt x="200345" y="54097"/>
                      <a:pt x="208548" y="56148"/>
                    </a:cubicBezTo>
                    <a:cubicBezTo>
                      <a:pt x="219243" y="58822"/>
                      <a:pt x="230032" y="61141"/>
                      <a:pt x="240632" y="64169"/>
                    </a:cubicBezTo>
                    <a:cubicBezTo>
                      <a:pt x="308232" y="83483"/>
                      <a:pt x="218448" y="58100"/>
                      <a:pt x="288758" y="88232"/>
                    </a:cubicBezTo>
                    <a:cubicBezTo>
                      <a:pt x="305059" y="95218"/>
                      <a:pt x="356530" y="101786"/>
                      <a:pt x="368969" y="104274"/>
                    </a:cubicBezTo>
                    <a:cubicBezTo>
                      <a:pt x="410761" y="112632"/>
                      <a:pt x="389441" y="110123"/>
                      <a:pt x="425116" y="120316"/>
                    </a:cubicBezTo>
                    <a:cubicBezTo>
                      <a:pt x="435716" y="123344"/>
                      <a:pt x="446641" y="125169"/>
                      <a:pt x="457200" y="128337"/>
                    </a:cubicBezTo>
                    <a:cubicBezTo>
                      <a:pt x="473397" y="133196"/>
                      <a:pt x="489285" y="139032"/>
                      <a:pt x="505327" y="144379"/>
                    </a:cubicBezTo>
                    <a:lnTo>
                      <a:pt x="529390" y="152400"/>
                    </a:lnTo>
                    <a:lnTo>
                      <a:pt x="553453" y="224590"/>
                    </a:lnTo>
                    <a:cubicBezTo>
                      <a:pt x="556127" y="232611"/>
                      <a:pt x="559423" y="240451"/>
                      <a:pt x="561474" y="248653"/>
                    </a:cubicBezTo>
                    <a:cubicBezTo>
                      <a:pt x="565544" y="264934"/>
                      <a:pt x="570612" y="288690"/>
                      <a:pt x="577516" y="304800"/>
                    </a:cubicBezTo>
                    <a:cubicBezTo>
                      <a:pt x="582226" y="315790"/>
                      <a:pt x="587406" y="326631"/>
                      <a:pt x="593558" y="336884"/>
                    </a:cubicBezTo>
                    <a:cubicBezTo>
                      <a:pt x="603478" y="353417"/>
                      <a:pt x="612010" y="371378"/>
                      <a:pt x="625643" y="385011"/>
                    </a:cubicBezTo>
                    <a:cubicBezTo>
                      <a:pt x="656523" y="415891"/>
                      <a:pt x="640268" y="402782"/>
                      <a:pt x="673769" y="425116"/>
                    </a:cubicBezTo>
                    <a:cubicBezTo>
                      <a:pt x="679116" y="433137"/>
                      <a:pt x="685028" y="440809"/>
                      <a:pt x="689811" y="449179"/>
                    </a:cubicBezTo>
                    <a:cubicBezTo>
                      <a:pt x="695743" y="459561"/>
                      <a:pt x="698198" y="472077"/>
                      <a:pt x="705853" y="481263"/>
                    </a:cubicBezTo>
                    <a:cubicBezTo>
                      <a:pt x="712024" y="488669"/>
                      <a:pt x="721895" y="491958"/>
                      <a:pt x="729916" y="497305"/>
                    </a:cubicBezTo>
                    <a:cubicBezTo>
                      <a:pt x="738914" y="524301"/>
                      <a:pt x="738121" y="525702"/>
                      <a:pt x="753979" y="553453"/>
                    </a:cubicBezTo>
                    <a:cubicBezTo>
                      <a:pt x="758762" y="561823"/>
                      <a:pt x="763205" y="570699"/>
                      <a:pt x="770022" y="577516"/>
                    </a:cubicBezTo>
                    <a:cubicBezTo>
                      <a:pt x="776839" y="584332"/>
                      <a:pt x="786064" y="588211"/>
                      <a:pt x="794085" y="593558"/>
                    </a:cubicBezTo>
                    <a:cubicBezTo>
                      <a:pt x="840056" y="662515"/>
                      <a:pt x="784942" y="575271"/>
                      <a:pt x="818148" y="641684"/>
                    </a:cubicBezTo>
                    <a:cubicBezTo>
                      <a:pt x="841418" y="688224"/>
                      <a:pt x="829140" y="641588"/>
                      <a:pt x="850232" y="697832"/>
                    </a:cubicBezTo>
                    <a:cubicBezTo>
                      <a:pt x="867497" y="743872"/>
                      <a:pt x="843041" y="719775"/>
                      <a:pt x="882316" y="745958"/>
                    </a:cubicBezTo>
                    <a:cubicBezTo>
                      <a:pt x="911567" y="833710"/>
                      <a:pt x="864917" y="700797"/>
                      <a:pt x="906379" y="794084"/>
                    </a:cubicBezTo>
                    <a:cubicBezTo>
                      <a:pt x="919086" y="822675"/>
                      <a:pt x="916681" y="844491"/>
                      <a:pt x="938464" y="866274"/>
                    </a:cubicBezTo>
                    <a:cubicBezTo>
                      <a:pt x="945281" y="873091"/>
                      <a:pt x="954506" y="876969"/>
                      <a:pt x="962527" y="882316"/>
                    </a:cubicBezTo>
                    <a:lnTo>
                      <a:pt x="994611" y="930442"/>
                    </a:lnTo>
                    <a:lnTo>
                      <a:pt x="1010653" y="954505"/>
                    </a:lnTo>
                    <a:cubicBezTo>
                      <a:pt x="1016000" y="970547"/>
                      <a:pt x="1017315" y="988562"/>
                      <a:pt x="1026695" y="1002632"/>
                    </a:cubicBezTo>
                    <a:cubicBezTo>
                      <a:pt x="1062148" y="1055811"/>
                      <a:pt x="1020484" y="996724"/>
                      <a:pt x="1066800" y="1050758"/>
                    </a:cubicBezTo>
                    <a:cubicBezTo>
                      <a:pt x="1075500" y="1060908"/>
                      <a:pt x="1081982" y="1072850"/>
                      <a:pt x="1090864" y="1082842"/>
                    </a:cubicBezTo>
                    <a:cubicBezTo>
                      <a:pt x="1103424" y="1096972"/>
                      <a:pt x="1130969" y="1122948"/>
                      <a:pt x="1130969" y="1122948"/>
                    </a:cubicBezTo>
                    <a:cubicBezTo>
                      <a:pt x="1167483" y="1232490"/>
                      <a:pt x="1127647" y="1120543"/>
                      <a:pt x="1163053" y="1203158"/>
                    </a:cubicBezTo>
                    <a:cubicBezTo>
                      <a:pt x="1182978" y="1249650"/>
                      <a:pt x="1156287" y="1205041"/>
                      <a:pt x="1187116" y="1251284"/>
                    </a:cubicBezTo>
                    <a:cubicBezTo>
                      <a:pt x="1199835" y="1289442"/>
                      <a:pt x="1197410" y="1296237"/>
                      <a:pt x="1219200" y="1323474"/>
                    </a:cubicBezTo>
                    <a:cubicBezTo>
                      <a:pt x="1223924" y="1329379"/>
                      <a:pt x="1230519" y="1333611"/>
                      <a:pt x="1235243" y="1339516"/>
                    </a:cubicBezTo>
                    <a:cubicBezTo>
                      <a:pt x="1241265" y="1347044"/>
                      <a:pt x="1243757" y="1357557"/>
                      <a:pt x="1251285" y="1363579"/>
                    </a:cubicBezTo>
                    <a:cubicBezTo>
                      <a:pt x="1257887" y="1368861"/>
                      <a:pt x="1267786" y="1367819"/>
                      <a:pt x="1275348" y="1371600"/>
                    </a:cubicBezTo>
                    <a:cubicBezTo>
                      <a:pt x="1337544" y="1402698"/>
                      <a:pt x="1262991" y="1375502"/>
                      <a:pt x="1323474" y="1395663"/>
                    </a:cubicBezTo>
                    <a:cubicBezTo>
                      <a:pt x="1342790" y="1453612"/>
                      <a:pt x="1323896" y="1390804"/>
                      <a:pt x="1339516" y="1507958"/>
                    </a:cubicBezTo>
                    <a:cubicBezTo>
                      <a:pt x="1340973" y="1518885"/>
                      <a:pt x="1342607" y="1530182"/>
                      <a:pt x="1347537" y="1540042"/>
                    </a:cubicBezTo>
                    <a:cubicBezTo>
                      <a:pt x="1356160" y="1557287"/>
                      <a:pt x="1379622" y="1588169"/>
                      <a:pt x="1379622" y="1588169"/>
                    </a:cubicBezTo>
                    <a:cubicBezTo>
                      <a:pt x="1382296" y="1596190"/>
                      <a:pt x="1381041" y="1606950"/>
                      <a:pt x="1387643" y="1612232"/>
                    </a:cubicBezTo>
                    <a:cubicBezTo>
                      <a:pt x="1396251" y="1619119"/>
                      <a:pt x="1409127" y="1617225"/>
                      <a:pt x="1419727" y="1620253"/>
                    </a:cubicBezTo>
                    <a:cubicBezTo>
                      <a:pt x="1450760" y="1629119"/>
                      <a:pt x="1433933" y="1628274"/>
                      <a:pt x="1451811" y="1628274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77" name="Freihandform: Form 476">
                <a:extLst>
                  <a:ext uri="{FF2B5EF4-FFF2-40B4-BE49-F238E27FC236}">
                    <a16:creationId xmlns:a16="http://schemas.microsoft.com/office/drawing/2014/main" id="{4E215E64-03CE-4E23-A7C9-3E4BDFA0FE69}"/>
                  </a:ext>
                </a:extLst>
              </p:cNvPr>
              <p:cNvSpPr/>
              <p:nvPr/>
            </p:nvSpPr>
            <p:spPr>
              <a:xfrm>
                <a:off x="4668253" y="2302042"/>
                <a:ext cx="1435768" cy="1676400"/>
              </a:xfrm>
              <a:custGeom>
                <a:avLst/>
                <a:gdLst>
                  <a:gd name="connsiteX0" fmla="*/ 0 w 1435768"/>
                  <a:gd name="connsiteY0" fmla="*/ 0 h 1676400"/>
                  <a:gd name="connsiteX1" fmla="*/ 88231 w 1435768"/>
                  <a:gd name="connsiteY1" fmla="*/ 64169 h 1676400"/>
                  <a:gd name="connsiteX2" fmla="*/ 136358 w 1435768"/>
                  <a:gd name="connsiteY2" fmla="*/ 96253 h 1676400"/>
                  <a:gd name="connsiteX3" fmla="*/ 160421 w 1435768"/>
                  <a:gd name="connsiteY3" fmla="*/ 104274 h 1676400"/>
                  <a:gd name="connsiteX4" fmla="*/ 208547 w 1435768"/>
                  <a:gd name="connsiteY4" fmla="*/ 136358 h 1676400"/>
                  <a:gd name="connsiteX5" fmla="*/ 240631 w 1435768"/>
                  <a:gd name="connsiteY5" fmla="*/ 152400 h 1676400"/>
                  <a:gd name="connsiteX6" fmla="*/ 264694 w 1435768"/>
                  <a:gd name="connsiteY6" fmla="*/ 168442 h 1676400"/>
                  <a:gd name="connsiteX7" fmla="*/ 288758 w 1435768"/>
                  <a:gd name="connsiteY7" fmla="*/ 176463 h 1676400"/>
                  <a:gd name="connsiteX8" fmla="*/ 352926 w 1435768"/>
                  <a:gd name="connsiteY8" fmla="*/ 192505 h 1676400"/>
                  <a:gd name="connsiteX9" fmla="*/ 417094 w 1435768"/>
                  <a:gd name="connsiteY9" fmla="*/ 208547 h 1676400"/>
                  <a:gd name="connsiteX10" fmla="*/ 473242 w 1435768"/>
                  <a:gd name="connsiteY10" fmla="*/ 224590 h 1676400"/>
                  <a:gd name="connsiteX11" fmla="*/ 529389 w 1435768"/>
                  <a:gd name="connsiteY11" fmla="*/ 240632 h 1676400"/>
                  <a:gd name="connsiteX12" fmla="*/ 545431 w 1435768"/>
                  <a:gd name="connsiteY12" fmla="*/ 537411 h 1676400"/>
                  <a:gd name="connsiteX13" fmla="*/ 553452 w 1435768"/>
                  <a:gd name="connsiteY13" fmla="*/ 569495 h 1676400"/>
                  <a:gd name="connsiteX14" fmla="*/ 577515 w 1435768"/>
                  <a:gd name="connsiteY14" fmla="*/ 593558 h 1676400"/>
                  <a:gd name="connsiteX15" fmla="*/ 585536 w 1435768"/>
                  <a:gd name="connsiteY15" fmla="*/ 617621 h 1676400"/>
                  <a:gd name="connsiteX16" fmla="*/ 601579 w 1435768"/>
                  <a:gd name="connsiteY16" fmla="*/ 633663 h 1676400"/>
                  <a:gd name="connsiteX17" fmla="*/ 617621 w 1435768"/>
                  <a:gd name="connsiteY17" fmla="*/ 657726 h 1676400"/>
                  <a:gd name="connsiteX18" fmla="*/ 633663 w 1435768"/>
                  <a:gd name="connsiteY18" fmla="*/ 689811 h 1676400"/>
                  <a:gd name="connsiteX19" fmla="*/ 681789 w 1435768"/>
                  <a:gd name="connsiteY19" fmla="*/ 745958 h 1676400"/>
                  <a:gd name="connsiteX20" fmla="*/ 705852 w 1435768"/>
                  <a:gd name="connsiteY20" fmla="*/ 778042 h 1676400"/>
                  <a:gd name="connsiteX21" fmla="*/ 745958 w 1435768"/>
                  <a:gd name="connsiteY21" fmla="*/ 818147 h 1676400"/>
                  <a:gd name="connsiteX22" fmla="*/ 786063 w 1435768"/>
                  <a:gd name="connsiteY22" fmla="*/ 874295 h 1676400"/>
                  <a:gd name="connsiteX23" fmla="*/ 826168 w 1435768"/>
                  <a:gd name="connsiteY23" fmla="*/ 914400 h 1676400"/>
                  <a:gd name="connsiteX24" fmla="*/ 842210 w 1435768"/>
                  <a:gd name="connsiteY24" fmla="*/ 938463 h 1676400"/>
                  <a:gd name="connsiteX25" fmla="*/ 874294 w 1435768"/>
                  <a:gd name="connsiteY25" fmla="*/ 970547 h 1676400"/>
                  <a:gd name="connsiteX26" fmla="*/ 882315 w 1435768"/>
                  <a:gd name="connsiteY26" fmla="*/ 994611 h 1676400"/>
                  <a:gd name="connsiteX27" fmla="*/ 922421 w 1435768"/>
                  <a:gd name="connsiteY27" fmla="*/ 1034716 h 1676400"/>
                  <a:gd name="connsiteX28" fmla="*/ 978568 w 1435768"/>
                  <a:gd name="connsiteY28" fmla="*/ 1098884 h 1676400"/>
                  <a:gd name="connsiteX29" fmla="*/ 1018673 w 1435768"/>
                  <a:gd name="connsiteY29" fmla="*/ 1138990 h 1676400"/>
                  <a:gd name="connsiteX30" fmla="*/ 1050758 w 1435768"/>
                  <a:gd name="connsiteY30" fmla="*/ 1187116 h 1676400"/>
                  <a:gd name="connsiteX31" fmla="*/ 1082842 w 1435768"/>
                  <a:gd name="connsiteY31" fmla="*/ 1259305 h 1676400"/>
                  <a:gd name="connsiteX32" fmla="*/ 1098884 w 1435768"/>
                  <a:gd name="connsiteY32" fmla="*/ 1307432 h 1676400"/>
                  <a:gd name="connsiteX33" fmla="*/ 1130968 w 1435768"/>
                  <a:gd name="connsiteY33" fmla="*/ 1355558 h 1676400"/>
                  <a:gd name="connsiteX34" fmla="*/ 1138989 w 1435768"/>
                  <a:gd name="connsiteY34" fmla="*/ 1379621 h 1676400"/>
                  <a:gd name="connsiteX35" fmla="*/ 1155031 w 1435768"/>
                  <a:gd name="connsiteY35" fmla="*/ 1403684 h 1676400"/>
                  <a:gd name="connsiteX36" fmla="*/ 1187115 w 1435768"/>
                  <a:gd name="connsiteY36" fmla="*/ 1483895 h 1676400"/>
                  <a:gd name="connsiteX37" fmla="*/ 1243263 w 1435768"/>
                  <a:gd name="connsiteY37" fmla="*/ 1556084 h 1676400"/>
                  <a:gd name="connsiteX38" fmla="*/ 1299410 w 1435768"/>
                  <a:gd name="connsiteY38" fmla="*/ 1588169 h 1676400"/>
                  <a:gd name="connsiteX39" fmla="*/ 1379621 w 1435768"/>
                  <a:gd name="connsiteY39" fmla="*/ 1628274 h 1676400"/>
                  <a:gd name="connsiteX40" fmla="*/ 1395663 w 1435768"/>
                  <a:gd name="connsiteY40" fmla="*/ 1652337 h 1676400"/>
                  <a:gd name="connsiteX41" fmla="*/ 1435768 w 1435768"/>
                  <a:gd name="connsiteY41" fmla="*/ 1676400 h 167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35768" h="1676400">
                    <a:moveTo>
                      <a:pt x="0" y="0"/>
                    </a:moveTo>
                    <a:cubicBezTo>
                      <a:pt x="55157" y="44126"/>
                      <a:pt x="25864" y="22590"/>
                      <a:pt x="88231" y="64169"/>
                    </a:cubicBezTo>
                    <a:lnTo>
                      <a:pt x="136358" y="96253"/>
                    </a:lnTo>
                    <a:cubicBezTo>
                      <a:pt x="144379" y="98927"/>
                      <a:pt x="153030" y="100168"/>
                      <a:pt x="160421" y="104274"/>
                    </a:cubicBezTo>
                    <a:cubicBezTo>
                      <a:pt x="177275" y="113637"/>
                      <a:pt x="191302" y="127736"/>
                      <a:pt x="208547" y="136358"/>
                    </a:cubicBezTo>
                    <a:cubicBezTo>
                      <a:pt x="219242" y="141705"/>
                      <a:pt x="230249" y="146468"/>
                      <a:pt x="240631" y="152400"/>
                    </a:cubicBezTo>
                    <a:cubicBezTo>
                      <a:pt x="249001" y="157183"/>
                      <a:pt x="256072" y="164131"/>
                      <a:pt x="264694" y="168442"/>
                    </a:cubicBezTo>
                    <a:cubicBezTo>
                      <a:pt x="272257" y="172223"/>
                      <a:pt x="280601" y="174238"/>
                      <a:pt x="288758" y="176463"/>
                    </a:cubicBezTo>
                    <a:cubicBezTo>
                      <a:pt x="310029" y="182264"/>
                      <a:pt x="332010" y="185533"/>
                      <a:pt x="352926" y="192505"/>
                    </a:cubicBezTo>
                    <a:cubicBezTo>
                      <a:pt x="395929" y="206839"/>
                      <a:pt x="359014" y="195640"/>
                      <a:pt x="417094" y="208547"/>
                    </a:cubicBezTo>
                    <a:cubicBezTo>
                      <a:pt x="473510" y="221084"/>
                      <a:pt x="426351" y="211193"/>
                      <a:pt x="473242" y="224590"/>
                    </a:cubicBezTo>
                    <a:cubicBezTo>
                      <a:pt x="543743" y="244733"/>
                      <a:pt x="471694" y="221400"/>
                      <a:pt x="529389" y="240632"/>
                    </a:cubicBezTo>
                    <a:cubicBezTo>
                      <a:pt x="566890" y="353135"/>
                      <a:pt x="529409" y="232986"/>
                      <a:pt x="545431" y="537411"/>
                    </a:cubicBezTo>
                    <a:cubicBezTo>
                      <a:pt x="546010" y="548420"/>
                      <a:pt x="547983" y="559924"/>
                      <a:pt x="553452" y="569495"/>
                    </a:cubicBezTo>
                    <a:cubicBezTo>
                      <a:pt x="559080" y="579344"/>
                      <a:pt x="569494" y="585537"/>
                      <a:pt x="577515" y="593558"/>
                    </a:cubicBezTo>
                    <a:cubicBezTo>
                      <a:pt x="580189" y="601579"/>
                      <a:pt x="581186" y="610371"/>
                      <a:pt x="585536" y="617621"/>
                    </a:cubicBezTo>
                    <a:cubicBezTo>
                      <a:pt x="589427" y="624106"/>
                      <a:pt x="596855" y="627758"/>
                      <a:pt x="601579" y="633663"/>
                    </a:cubicBezTo>
                    <a:cubicBezTo>
                      <a:pt x="607601" y="641191"/>
                      <a:pt x="612838" y="649356"/>
                      <a:pt x="617621" y="657726"/>
                    </a:cubicBezTo>
                    <a:cubicBezTo>
                      <a:pt x="623553" y="668108"/>
                      <a:pt x="627326" y="679671"/>
                      <a:pt x="633663" y="689811"/>
                    </a:cubicBezTo>
                    <a:cubicBezTo>
                      <a:pt x="660726" y="733112"/>
                      <a:pt x="651503" y="710624"/>
                      <a:pt x="681789" y="745958"/>
                    </a:cubicBezTo>
                    <a:cubicBezTo>
                      <a:pt x="690489" y="756108"/>
                      <a:pt x="696970" y="768050"/>
                      <a:pt x="705852" y="778042"/>
                    </a:cubicBezTo>
                    <a:cubicBezTo>
                      <a:pt x="718413" y="792172"/>
                      <a:pt x="745958" y="818147"/>
                      <a:pt x="745958" y="818147"/>
                    </a:cubicBezTo>
                    <a:cubicBezTo>
                      <a:pt x="775642" y="877516"/>
                      <a:pt x="745416" y="825519"/>
                      <a:pt x="786063" y="874295"/>
                    </a:cubicBezTo>
                    <a:cubicBezTo>
                      <a:pt x="819484" y="914400"/>
                      <a:pt x="782052" y="884990"/>
                      <a:pt x="826168" y="914400"/>
                    </a:cubicBezTo>
                    <a:cubicBezTo>
                      <a:pt x="831515" y="922421"/>
                      <a:pt x="835936" y="931144"/>
                      <a:pt x="842210" y="938463"/>
                    </a:cubicBezTo>
                    <a:cubicBezTo>
                      <a:pt x="852053" y="949946"/>
                      <a:pt x="865503" y="958240"/>
                      <a:pt x="874294" y="970547"/>
                    </a:cubicBezTo>
                    <a:cubicBezTo>
                      <a:pt x="879208" y="977427"/>
                      <a:pt x="877242" y="987847"/>
                      <a:pt x="882315" y="994611"/>
                    </a:cubicBezTo>
                    <a:cubicBezTo>
                      <a:pt x="893659" y="1009736"/>
                      <a:pt x="911934" y="1018985"/>
                      <a:pt x="922421" y="1034716"/>
                    </a:cubicBezTo>
                    <a:cubicBezTo>
                      <a:pt x="986592" y="1130972"/>
                      <a:pt x="925093" y="1052093"/>
                      <a:pt x="978568" y="1098884"/>
                    </a:cubicBezTo>
                    <a:cubicBezTo>
                      <a:pt x="992796" y="1111334"/>
                      <a:pt x="1008186" y="1123259"/>
                      <a:pt x="1018673" y="1138990"/>
                    </a:cubicBezTo>
                    <a:lnTo>
                      <a:pt x="1050758" y="1187116"/>
                    </a:lnTo>
                    <a:cubicBezTo>
                      <a:pt x="1069848" y="1244387"/>
                      <a:pt x="1057420" y="1221172"/>
                      <a:pt x="1082842" y="1259305"/>
                    </a:cubicBezTo>
                    <a:cubicBezTo>
                      <a:pt x="1088189" y="1275347"/>
                      <a:pt x="1089504" y="1293362"/>
                      <a:pt x="1098884" y="1307432"/>
                    </a:cubicBezTo>
                    <a:cubicBezTo>
                      <a:pt x="1109579" y="1323474"/>
                      <a:pt x="1124871" y="1337267"/>
                      <a:pt x="1130968" y="1355558"/>
                    </a:cubicBezTo>
                    <a:cubicBezTo>
                      <a:pt x="1133642" y="1363579"/>
                      <a:pt x="1135208" y="1372059"/>
                      <a:pt x="1138989" y="1379621"/>
                    </a:cubicBezTo>
                    <a:cubicBezTo>
                      <a:pt x="1143300" y="1388243"/>
                      <a:pt x="1150991" y="1394931"/>
                      <a:pt x="1155031" y="1403684"/>
                    </a:cubicBezTo>
                    <a:cubicBezTo>
                      <a:pt x="1167098" y="1429830"/>
                      <a:pt x="1171141" y="1459935"/>
                      <a:pt x="1187115" y="1483895"/>
                    </a:cubicBezTo>
                    <a:cubicBezTo>
                      <a:pt x="1211253" y="1520101"/>
                      <a:pt x="1213944" y="1530954"/>
                      <a:pt x="1243263" y="1556084"/>
                    </a:cubicBezTo>
                    <a:cubicBezTo>
                      <a:pt x="1311115" y="1614243"/>
                      <a:pt x="1244321" y="1557563"/>
                      <a:pt x="1299410" y="1588169"/>
                    </a:cubicBezTo>
                    <a:cubicBezTo>
                      <a:pt x="1377540" y="1631576"/>
                      <a:pt x="1316920" y="1612599"/>
                      <a:pt x="1379621" y="1628274"/>
                    </a:cubicBezTo>
                    <a:cubicBezTo>
                      <a:pt x="1384968" y="1636295"/>
                      <a:pt x="1388846" y="1645520"/>
                      <a:pt x="1395663" y="1652337"/>
                    </a:cubicBezTo>
                    <a:cubicBezTo>
                      <a:pt x="1405342" y="1662016"/>
                      <a:pt x="1423109" y="1670071"/>
                      <a:pt x="1435768" y="16764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78" name="Freihandform: Form 477">
                <a:extLst>
                  <a:ext uri="{FF2B5EF4-FFF2-40B4-BE49-F238E27FC236}">
                    <a16:creationId xmlns:a16="http://schemas.microsoft.com/office/drawing/2014/main" id="{68AE9EB9-2C87-4F36-92F2-2CB150442A30}"/>
                  </a:ext>
                </a:extLst>
              </p:cNvPr>
              <p:cNvSpPr/>
              <p:nvPr/>
            </p:nvSpPr>
            <p:spPr>
              <a:xfrm>
                <a:off x="4660232" y="2606842"/>
                <a:ext cx="1435768" cy="1596211"/>
              </a:xfrm>
              <a:custGeom>
                <a:avLst/>
                <a:gdLst>
                  <a:gd name="connsiteX0" fmla="*/ 0 w 1435768"/>
                  <a:gd name="connsiteY0" fmla="*/ 0 h 1596211"/>
                  <a:gd name="connsiteX1" fmla="*/ 96252 w 1435768"/>
                  <a:gd name="connsiteY1" fmla="*/ 8021 h 1596211"/>
                  <a:gd name="connsiteX2" fmla="*/ 144379 w 1435768"/>
                  <a:gd name="connsiteY2" fmla="*/ 24063 h 1596211"/>
                  <a:gd name="connsiteX3" fmla="*/ 168442 w 1435768"/>
                  <a:gd name="connsiteY3" fmla="*/ 32084 h 1596211"/>
                  <a:gd name="connsiteX4" fmla="*/ 216568 w 1435768"/>
                  <a:gd name="connsiteY4" fmla="*/ 56147 h 1596211"/>
                  <a:gd name="connsiteX5" fmla="*/ 264694 w 1435768"/>
                  <a:gd name="connsiteY5" fmla="*/ 80211 h 1596211"/>
                  <a:gd name="connsiteX6" fmla="*/ 288757 w 1435768"/>
                  <a:gd name="connsiteY6" fmla="*/ 96253 h 1596211"/>
                  <a:gd name="connsiteX7" fmla="*/ 312821 w 1435768"/>
                  <a:gd name="connsiteY7" fmla="*/ 104274 h 1596211"/>
                  <a:gd name="connsiteX8" fmla="*/ 336884 w 1435768"/>
                  <a:gd name="connsiteY8" fmla="*/ 120316 h 1596211"/>
                  <a:gd name="connsiteX9" fmla="*/ 360947 w 1435768"/>
                  <a:gd name="connsiteY9" fmla="*/ 144379 h 1596211"/>
                  <a:gd name="connsiteX10" fmla="*/ 385010 w 1435768"/>
                  <a:gd name="connsiteY10" fmla="*/ 152400 h 1596211"/>
                  <a:gd name="connsiteX11" fmla="*/ 441157 w 1435768"/>
                  <a:gd name="connsiteY11" fmla="*/ 216569 h 1596211"/>
                  <a:gd name="connsiteX12" fmla="*/ 457200 w 1435768"/>
                  <a:gd name="connsiteY12" fmla="*/ 232611 h 1596211"/>
                  <a:gd name="connsiteX13" fmla="*/ 489284 w 1435768"/>
                  <a:gd name="connsiteY13" fmla="*/ 304800 h 1596211"/>
                  <a:gd name="connsiteX14" fmla="*/ 505326 w 1435768"/>
                  <a:gd name="connsiteY14" fmla="*/ 336884 h 1596211"/>
                  <a:gd name="connsiteX15" fmla="*/ 529389 w 1435768"/>
                  <a:gd name="connsiteY15" fmla="*/ 360947 h 1596211"/>
                  <a:gd name="connsiteX16" fmla="*/ 553452 w 1435768"/>
                  <a:gd name="connsiteY16" fmla="*/ 441158 h 1596211"/>
                  <a:gd name="connsiteX17" fmla="*/ 577515 w 1435768"/>
                  <a:gd name="connsiteY17" fmla="*/ 457200 h 1596211"/>
                  <a:gd name="connsiteX18" fmla="*/ 585536 w 1435768"/>
                  <a:gd name="connsiteY18" fmla="*/ 481263 h 1596211"/>
                  <a:gd name="connsiteX19" fmla="*/ 625642 w 1435768"/>
                  <a:gd name="connsiteY19" fmla="*/ 513347 h 1596211"/>
                  <a:gd name="connsiteX20" fmla="*/ 657726 w 1435768"/>
                  <a:gd name="connsiteY20" fmla="*/ 561474 h 1596211"/>
                  <a:gd name="connsiteX21" fmla="*/ 681789 w 1435768"/>
                  <a:gd name="connsiteY21" fmla="*/ 633663 h 1596211"/>
                  <a:gd name="connsiteX22" fmla="*/ 689810 w 1435768"/>
                  <a:gd name="connsiteY22" fmla="*/ 657726 h 1596211"/>
                  <a:gd name="connsiteX23" fmla="*/ 721894 w 1435768"/>
                  <a:gd name="connsiteY23" fmla="*/ 729916 h 1596211"/>
                  <a:gd name="connsiteX24" fmla="*/ 737936 w 1435768"/>
                  <a:gd name="connsiteY24" fmla="*/ 762000 h 1596211"/>
                  <a:gd name="connsiteX25" fmla="*/ 753979 w 1435768"/>
                  <a:gd name="connsiteY25" fmla="*/ 810126 h 1596211"/>
                  <a:gd name="connsiteX26" fmla="*/ 786063 w 1435768"/>
                  <a:gd name="connsiteY26" fmla="*/ 858253 h 1596211"/>
                  <a:gd name="connsiteX27" fmla="*/ 810126 w 1435768"/>
                  <a:gd name="connsiteY27" fmla="*/ 882316 h 1596211"/>
                  <a:gd name="connsiteX28" fmla="*/ 850231 w 1435768"/>
                  <a:gd name="connsiteY28" fmla="*/ 930442 h 1596211"/>
                  <a:gd name="connsiteX29" fmla="*/ 866273 w 1435768"/>
                  <a:gd name="connsiteY29" fmla="*/ 954505 h 1596211"/>
                  <a:gd name="connsiteX30" fmla="*/ 874294 w 1435768"/>
                  <a:gd name="connsiteY30" fmla="*/ 978569 h 1596211"/>
                  <a:gd name="connsiteX31" fmla="*/ 898357 w 1435768"/>
                  <a:gd name="connsiteY31" fmla="*/ 1002632 h 1596211"/>
                  <a:gd name="connsiteX32" fmla="*/ 914400 w 1435768"/>
                  <a:gd name="connsiteY32" fmla="*/ 1026695 h 1596211"/>
                  <a:gd name="connsiteX33" fmla="*/ 922421 w 1435768"/>
                  <a:gd name="connsiteY33" fmla="*/ 1050758 h 1596211"/>
                  <a:gd name="connsiteX34" fmla="*/ 954505 w 1435768"/>
                  <a:gd name="connsiteY34" fmla="*/ 1098884 h 1596211"/>
                  <a:gd name="connsiteX35" fmla="*/ 962526 w 1435768"/>
                  <a:gd name="connsiteY35" fmla="*/ 1122947 h 1596211"/>
                  <a:gd name="connsiteX36" fmla="*/ 978568 w 1435768"/>
                  <a:gd name="connsiteY36" fmla="*/ 1138990 h 1596211"/>
                  <a:gd name="connsiteX37" fmla="*/ 1010652 w 1435768"/>
                  <a:gd name="connsiteY37" fmla="*/ 1187116 h 1596211"/>
                  <a:gd name="connsiteX38" fmla="*/ 1058779 w 1435768"/>
                  <a:gd name="connsiteY38" fmla="*/ 1243263 h 1596211"/>
                  <a:gd name="connsiteX39" fmla="*/ 1082842 w 1435768"/>
                  <a:gd name="connsiteY39" fmla="*/ 1283369 h 1596211"/>
                  <a:gd name="connsiteX40" fmla="*/ 1114926 w 1435768"/>
                  <a:gd name="connsiteY40" fmla="*/ 1331495 h 1596211"/>
                  <a:gd name="connsiteX41" fmla="*/ 1130968 w 1435768"/>
                  <a:gd name="connsiteY41" fmla="*/ 1355558 h 1596211"/>
                  <a:gd name="connsiteX42" fmla="*/ 1179094 w 1435768"/>
                  <a:gd name="connsiteY42" fmla="*/ 1403684 h 1596211"/>
                  <a:gd name="connsiteX43" fmla="*/ 1195136 w 1435768"/>
                  <a:gd name="connsiteY43" fmla="*/ 1427747 h 1596211"/>
                  <a:gd name="connsiteX44" fmla="*/ 1259305 w 1435768"/>
                  <a:gd name="connsiteY44" fmla="*/ 1483895 h 1596211"/>
                  <a:gd name="connsiteX45" fmla="*/ 1291389 w 1435768"/>
                  <a:gd name="connsiteY45" fmla="*/ 1532021 h 1596211"/>
                  <a:gd name="connsiteX46" fmla="*/ 1339515 w 1435768"/>
                  <a:gd name="connsiteY46" fmla="*/ 1548063 h 1596211"/>
                  <a:gd name="connsiteX47" fmla="*/ 1363579 w 1435768"/>
                  <a:gd name="connsiteY47" fmla="*/ 1556084 h 1596211"/>
                  <a:gd name="connsiteX48" fmla="*/ 1387642 w 1435768"/>
                  <a:gd name="connsiteY48" fmla="*/ 1572126 h 1596211"/>
                  <a:gd name="connsiteX49" fmla="*/ 1403684 w 1435768"/>
                  <a:gd name="connsiteY49" fmla="*/ 1588169 h 1596211"/>
                  <a:gd name="connsiteX50" fmla="*/ 1435768 w 1435768"/>
                  <a:gd name="connsiteY50" fmla="*/ 1596190 h 159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5768" h="1596211">
                    <a:moveTo>
                      <a:pt x="0" y="0"/>
                    </a:moveTo>
                    <a:cubicBezTo>
                      <a:pt x="32084" y="2674"/>
                      <a:pt x="64495" y="2728"/>
                      <a:pt x="96252" y="8021"/>
                    </a:cubicBezTo>
                    <a:cubicBezTo>
                      <a:pt x="112932" y="10801"/>
                      <a:pt x="128337" y="18716"/>
                      <a:pt x="144379" y="24063"/>
                    </a:cubicBezTo>
                    <a:cubicBezTo>
                      <a:pt x="152400" y="26737"/>
                      <a:pt x="161407" y="27394"/>
                      <a:pt x="168442" y="32084"/>
                    </a:cubicBezTo>
                    <a:cubicBezTo>
                      <a:pt x="199540" y="52816"/>
                      <a:pt x="183360" y="45078"/>
                      <a:pt x="216568" y="56147"/>
                    </a:cubicBezTo>
                    <a:cubicBezTo>
                      <a:pt x="248855" y="88436"/>
                      <a:pt x="212956" y="58037"/>
                      <a:pt x="264694" y="80211"/>
                    </a:cubicBezTo>
                    <a:cubicBezTo>
                      <a:pt x="273555" y="84008"/>
                      <a:pt x="280135" y="91942"/>
                      <a:pt x="288757" y="96253"/>
                    </a:cubicBezTo>
                    <a:cubicBezTo>
                      <a:pt x="296320" y="100034"/>
                      <a:pt x="304800" y="101600"/>
                      <a:pt x="312821" y="104274"/>
                    </a:cubicBezTo>
                    <a:cubicBezTo>
                      <a:pt x="320842" y="109621"/>
                      <a:pt x="329478" y="114145"/>
                      <a:pt x="336884" y="120316"/>
                    </a:cubicBezTo>
                    <a:cubicBezTo>
                      <a:pt x="345598" y="127578"/>
                      <a:pt x="351509" y="138087"/>
                      <a:pt x="360947" y="144379"/>
                    </a:cubicBezTo>
                    <a:cubicBezTo>
                      <a:pt x="367982" y="149069"/>
                      <a:pt x="376989" y="149726"/>
                      <a:pt x="385010" y="152400"/>
                    </a:cubicBezTo>
                    <a:cubicBezTo>
                      <a:pt x="411538" y="192192"/>
                      <a:pt x="394238" y="169650"/>
                      <a:pt x="441157" y="216569"/>
                    </a:cubicBezTo>
                    <a:lnTo>
                      <a:pt x="457200" y="232611"/>
                    </a:lnTo>
                    <a:cubicBezTo>
                      <a:pt x="485209" y="316638"/>
                      <a:pt x="458778" y="251414"/>
                      <a:pt x="489284" y="304800"/>
                    </a:cubicBezTo>
                    <a:cubicBezTo>
                      <a:pt x="495216" y="315182"/>
                      <a:pt x="498376" y="327154"/>
                      <a:pt x="505326" y="336884"/>
                    </a:cubicBezTo>
                    <a:cubicBezTo>
                      <a:pt x="511919" y="346115"/>
                      <a:pt x="521368" y="352926"/>
                      <a:pt x="529389" y="360947"/>
                    </a:cubicBezTo>
                    <a:cubicBezTo>
                      <a:pt x="532600" y="373790"/>
                      <a:pt x="547593" y="437252"/>
                      <a:pt x="553452" y="441158"/>
                    </a:cubicBezTo>
                    <a:lnTo>
                      <a:pt x="577515" y="457200"/>
                    </a:lnTo>
                    <a:cubicBezTo>
                      <a:pt x="580189" y="465221"/>
                      <a:pt x="581186" y="474013"/>
                      <a:pt x="585536" y="481263"/>
                    </a:cubicBezTo>
                    <a:cubicBezTo>
                      <a:pt x="593155" y="493961"/>
                      <a:pt x="614714" y="506062"/>
                      <a:pt x="625642" y="513347"/>
                    </a:cubicBezTo>
                    <a:cubicBezTo>
                      <a:pt x="636337" y="529389"/>
                      <a:pt x="651629" y="543183"/>
                      <a:pt x="657726" y="561474"/>
                    </a:cubicBezTo>
                    <a:lnTo>
                      <a:pt x="681789" y="633663"/>
                    </a:lnTo>
                    <a:cubicBezTo>
                      <a:pt x="684463" y="641684"/>
                      <a:pt x="685120" y="650691"/>
                      <a:pt x="689810" y="657726"/>
                    </a:cubicBezTo>
                    <a:cubicBezTo>
                      <a:pt x="737001" y="728516"/>
                      <a:pt x="664618" y="615363"/>
                      <a:pt x="721894" y="729916"/>
                    </a:cubicBezTo>
                    <a:cubicBezTo>
                      <a:pt x="727241" y="740611"/>
                      <a:pt x="733495" y="750898"/>
                      <a:pt x="737936" y="762000"/>
                    </a:cubicBezTo>
                    <a:cubicBezTo>
                      <a:pt x="744216" y="777700"/>
                      <a:pt x="744599" y="796056"/>
                      <a:pt x="753979" y="810126"/>
                    </a:cubicBezTo>
                    <a:cubicBezTo>
                      <a:pt x="764674" y="826168"/>
                      <a:pt x="772430" y="844620"/>
                      <a:pt x="786063" y="858253"/>
                    </a:cubicBezTo>
                    <a:cubicBezTo>
                      <a:pt x="794084" y="866274"/>
                      <a:pt x="803533" y="873085"/>
                      <a:pt x="810126" y="882316"/>
                    </a:cubicBezTo>
                    <a:cubicBezTo>
                      <a:pt x="847132" y="934124"/>
                      <a:pt x="802793" y="898817"/>
                      <a:pt x="850231" y="930442"/>
                    </a:cubicBezTo>
                    <a:cubicBezTo>
                      <a:pt x="855578" y="938463"/>
                      <a:pt x="861962" y="945883"/>
                      <a:pt x="866273" y="954505"/>
                    </a:cubicBezTo>
                    <a:cubicBezTo>
                      <a:pt x="870054" y="962068"/>
                      <a:pt x="869604" y="971534"/>
                      <a:pt x="874294" y="978569"/>
                    </a:cubicBezTo>
                    <a:cubicBezTo>
                      <a:pt x="880586" y="988007"/>
                      <a:pt x="891095" y="993918"/>
                      <a:pt x="898357" y="1002632"/>
                    </a:cubicBezTo>
                    <a:cubicBezTo>
                      <a:pt x="904529" y="1010038"/>
                      <a:pt x="909052" y="1018674"/>
                      <a:pt x="914400" y="1026695"/>
                    </a:cubicBezTo>
                    <a:cubicBezTo>
                      <a:pt x="917074" y="1034716"/>
                      <a:pt x="918315" y="1043367"/>
                      <a:pt x="922421" y="1050758"/>
                    </a:cubicBezTo>
                    <a:cubicBezTo>
                      <a:pt x="931784" y="1067612"/>
                      <a:pt x="948408" y="1080593"/>
                      <a:pt x="954505" y="1098884"/>
                    </a:cubicBezTo>
                    <a:cubicBezTo>
                      <a:pt x="957179" y="1106905"/>
                      <a:pt x="958176" y="1115697"/>
                      <a:pt x="962526" y="1122947"/>
                    </a:cubicBezTo>
                    <a:cubicBezTo>
                      <a:pt x="966417" y="1129432"/>
                      <a:pt x="974031" y="1132940"/>
                      <a:pt x="978568" y="1138990"/>
                    </a:cubicBezTo>
                    <a:cubicBezTo>
                      <a:pt x="990136" y="1154414"/>
                      <a:pt x="997019" y="1173483"/>
                      <a:pt x="1010652" y="1187116"/>
                    </a:cubicBezTo>
                    <a:cubicBezTo>
                      <a:pt x="1049553" y="1226017"/>
                      <a:pt x="1034346" y="1206616"/>
                      <a:pt x="1058779" y="1243263"/>
                    </a:cubicBezTo>
                    <a:cubicBezTo>
                      <a:pt x="1074115" y="1289270"/>
                      <a:pt x="1056418" y="1248137"/>
                      <a:pt x="1082842" y="1283369"/>
                    </a:cubicBezTo>
                    <a:cubicBezTo>
                      <a:pt x="1094410" y="1298793"/>
                      <a:pt x="1104231" y="1315453"/>
                      <a:pt x="1114926" y="1331495"/>
                    </a:cubicBezTo>
                    <a:cubicBezTo>
                      <a:pt x="1120273" y="1339516"/>
                      <a:pt x="1124151" y="1348741"/>
                      <a:pt x="1130968" y="1355558"/>
                    </a:cubicBezTo>
                    <a:cubicBezTo>
                      <a:pt x="1147010" y="1371600"/>
                      <a:pt x="1166510" y="1384807"/>
                      <a:pt x="1179094" y="1403684"/>
                    </a:cubicBezTo>
                    <a:cubicBezTo>
                      <a:pt x="1184441" y="1411705"/>
                      <a:pt x="1188788" y="1420492"/>
                      <a:pt x="1195136" y="1427747"/>
                    </a:cubicBezTo>
                    <a:cubicBezTo>
                      <a:pt x="1227982" y="1465285"/>
                      <a:pt x="1226689" y="1462151"/>
                      <a:pt x="1259305" y="1483895"/>
                    </a:cubicBezTo>
                    <a:cubicBezTo>
                      <a:pt x="1270000" y="1499937"/>
                      <a:pt x="1273098" y="1525924"/>
                      <a:pt x="1291389" y="1532021"/>
                    </a:cubicBezTo>
                    <a:lnTo>
                      <a:pt x="1339515" y="1548063"/>
                    </a:lnTo>
                    <a:lnTo>
                      <a:pt x="1363579" y="1556084"/>
                    </a:lnTo>
                    <a:cubicBezTo>
                      <a:pt x="1371600" y="1561431"/>
                      <a:pt x="1380114" y="1566104"/>
                      <a:pt x="1387642" y="1572126"/>
                    </a:cubicBezTo>
                    <a:cubicBezTo>
                      <a:pt x="1393547" y="1576850"/>
                      <a:pt x="1397199" y="1584278"/>
                      <a:pt x="1403684" y="1588169"/>
                    </a:cubicBezTo>
                    <a:cubicBezTo>
                      <a:pt x="1418461" y="1597035"/>
                      <a:pt x="1423031" y="1596190"/>
                      <a:pt x="1435768" y="159619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79" name="Freihandform: Form 478">
                <a:extLst>
                  <a:ext uri="{FF2B5EF4-FFF2-40B4-BE49-F238E27FC236}">
                    <a16:creationId xmlns:a16="http://schemas.microsoft.com/office/drawing/2014/main" id="{2E165441-F66B-48E4-B38A-F0F39D9C90DD}"/>
                  </a:ext>
                </a:extLst>
              </p:cNvPr>
              <p:cNvSpPr/>
              <p:nvPr/>
            </p:nvSpPr>
            <p:spPr>
              <a:xfrm>
                <a:off x="4652211" y="2855495"/>
                <a:ext cx="1451810" cy="1548084"/>
              </a:xfrm>
              <a:custGeom>
                <a:avLst/>
                <a:gdLst>
                  <a:gd name="connsiteX0" fmla="*/ 0 w 1451810"/>
                  <a:gd name="connsiteY0" fmla="*/ 0 h 1548084"/>
                  <a:gd name="connsiteX1" fmla="*/ 72189 w 1451810"/>
                  <a:gd name="connsiteY1" fmla="*/ 24063 h 1548084"/>
                  <a:gd name="connsiteX2" fmla="*/ 96252 w 1451810"/>
                  <a:gd name="connsiteY2" fmla="*/ 32084 h 1548084"/>
                  <a:gd name="connsiteX3" fmla="*/ 120315 w 1451810"/>
                  <a:gd name="connsiteY3" fmla="*/ 56147 h 1548084"/>
                  <a:gd name="connsiteX4" fmla="*/ 168442 w 1451810"/>
                  <a:gd name="connsiteY4" fmla="*/ 72189 h 1548084"/>
                  <a:gd name="connsiteX5" fmla="*/ 256673 w 1451810"/>
                  <a:gd name="connsiteY5" fmla="*/ 96252 h 1548084"/>
                  <a:gd name="connsiteX6" fmla="*/ 288757 w 1451810"/>
                  <a:gd name="connsiteY6" fmla="*/ 104273 h 1548084"/>
                  <a:gd name="connsiteX7" fmla="*/ 320842 w 1451810"/>
                  <a:gd name="connsiteY7" fmla="*/ 112294 h 1548084"/>
                  <a:gd name="connsiteX8" fmla="*/ 368968 w 1451810"/>
                  <a:gd name="connsiteY8" fmla="*/ 136358 h 1548084"/>
                  <a:gd name="connsiteX9" fmla="*/ 393031 w 1451810"/>
                  <a:gd name="connsiteY9" fmla="*/ 152400 h 1548084"/>
                  <a:gd name="connsiteX10" fmla="*/ 449178 w 1451810"/>
                  <a:gd name="connsiteY10" fmla="*/ 176463 h 1548084"/>
                  <a:gd name="connsiteX11" fmla="*/ 497305 w 1451810"/>
                  <a:gd name="connsiteY11" fmla="*/ 208547 h 1548084"/>
                  <a:gd name="connsiteX12" fmla="*/ 537410 w 1451810"/>
                  <a:gd name="connsiteY12" fmla="*/ 248652 h 1548084"/>
                  <a:gd name="connsiteX13" fmla="*/ 553452 w 1451810"/>
                  <a:gd name="connsiteY13" fmla="*/ 272716 h 1548084"/>
                  <a:gd name="connsiteX14" fmla="*/ 561473 w 1451810"/>
                  <a:gd name="connsiteY14" fmla="*/ 304800 h 1548084"/>
                  <a:gd name="connsiteX15" fmla="*/ 569494 w 1451810"/>
                  <a:gd name="connsiteY15" fmla="*/ 376989 h 1548084"/>
                  <a:gd name="connsiteX16" fmla="*/ 617621 w 1451810"/>
                  <a:gd name="connsiteY16" fmla="*/ 473242 h 1548084"/>
                  <a:gd name="connsiteX17" fmla="*/ 657726 w 1451810"/>
                  <a:gd name="connsiteY17" fmla="*/ 521368 h 1548084"/>
                  <a:gd name="connsiteX18" fmla="*/ 673768 w 1451810"/>
                  <a:gd name="connsiteY18" fmla="*/ 569494 h 1548084"/>
                  <a:gd name="connsiteX19" fmla="*/ 681789 w 1451810"/>
                  <a:gd name="connsiteY19" fmla="*/ 593558 h 1548084"/>
                  <a:gd name="connsiteX20" fmla="*/ 705852 w 1451810"/>
                  <a:gd name="connsiteY20" fmla="*/ 609600 h 1548084"/>
                  <a:gd name="connsiteX21" fmla="*/ 737936 w 1451810"/>
                  <a:gd name="connsiteY21" fmla="*/ 625642 h 1548084"/>
                  <a:gd name="connsiteX22" fmla="*/ 753978 w 1451810"/>
                  <a:gd name="connsiteY22" fmla="*/ 649705 h 1548084"/>
                  <a:gd name="connsiteX23" fmla="*/ 770021 w 1451810"/>
                  <a:gd name="connsiteY23" fmla="*/ 665747 h 1548084"/>
                  <a:gd name="connsiteX24" fmla="*/ 778042 w 1451810"/>
                  <a:gd name="connsiteY24" fmla="*/ 689810 h 1548084"/>
                  <a:gd name="connsiteX25" fmla="*/ 794084 w 1451810"/>
                  <a:gd name="connsiteY25" fmla="*/ 713873 h 1548084"/>
                  <a:gd name="connsiteX26" fmla="*/ 810126 w 1451810"/>
                  <a:gd name="connsiteY26" fmla="*/ 770021 h 1548084"/>
                  <a:gd name="connsiteX27" fmla="*/ 826168 w 1451810"/>
                  <a:gd name="connsiteY27" fmla="*/ 794084 h 1548084"/>
                  <a:gd name="connsiteX28" fmla="*/ 834189 w 1451810"/>
                  <a:gd name="connsiteY28" fmla="*/ 818147 h 1548084"/>
                  <a:gd name="connsiteX29" fmla="*/ 858252 w 1451810"/>
                  <a:gd name="connsiteY29" fmla="*/ 842210 h 1548084"/>
                  <a:gd name="connsiteX30" fmla="*/ 874294 w 1451810"/>
                  <a:gd name="connsiteY30" fmla="*/ 866273 h 1548084"/>
                  <a:gd name="connsiteX31" fmla="*/ 890336 w 1451810"/>
                  <a:gd name="connsiteY31" fmla="*/ 938463 h 1548084"/>
                  <a:gd name="connsiteX32" fmla="*/ 898357 w 1451810"/>
                  <a:gd name="connsiteY32" fmla="*/ 962526 h 1548084"/>
                  <a:gd name="connsiteX33" fmla="*/ 938463 w 1451810"/>
                  <a:gd name="connsiteY33" fmla="*/ 1002631 h 1548084"/>
                  <a:gd name="connsiteX34" fmla="*/ 970547 w 1451810"/>
                  <a:gd name="connsiteY34" fmla="*/ 1050758 h 1548084"/>
                  <a:gd name="connsiteX35" fmla="*/ 978568 w 1451810"/>
                  <a:gd name="connsiteY35" fmla="*/ 1074821 h 1548084"/>
                  <a:gd name="connsiteX36" fmla="*/ 1002631 w 1451810"/>
                  <a:gd name="connsiteY36" fmla="*/ 1090863 h 1548084"/>
                  <a:gd name="connsiteX37" fmla="*/ 1018673 w 1451810"/>
                  <a:gd name="connsiteY37" fmla="*/ 1114926 h 1548084"/>
                  <a:gd name="connsiteX38" fmla="*/ 1042736 w 1451810"/>
                  <a:gd name="connsiteY38" fmla="*/ 1130968 h 1548084"/>
                  <a:gd name="connsiteX39" fmla="*/ 1074821 w 1451810"/>
                  <a:gd name="connsiteY39" fmla="*/ 1179094 h 1548084"/>
                  <a:gd name="connsiteX40" fmla="*/ 1098884 w 1451810"/>
                  <a:gd name="connsiteY40" fmla="*/ 1227221 h 1548084"/>
                  <a:gd name="connsiteX41" fmla="*/ 1122947 w 1451810"/>
                  <a:gd name="connsiteY41" fmla="*/ 1243263 h 1548084"/>
                  <a:gd name="connsiteX42" fmla="*/ 1163052 w 1451810"/>
                  <a:gd name="connsiteY42" fmla="*/ 1283368 h 1548084"/>
                  <a:gd name="connsiteX43" fmla="*/ 1203157 w 1451810"/>
                  <a:gd name="connsiteY43" fmla="*/ 1331494 h 1548084"/>
                  <a:gd name="connsiteX44" fmla="*/ 1235242 w 1451810"/>
                  <a:gd name="connsiteY44" fmla="*/ 1347537 h 1548084"/>
                  <a:gd name="connsiteX45" fmla="*/ 1259305 w 1451810"/>
                  <a:gd name="connsiteY45" fmla="*/ 1371600 h 1548084"/>
                  <a:gd name="connsiteX46" fmla="*/ 1307431 w 1451810"/>
                  <a:gd name="connsiteY46" fmla="*/ 1403684 h 1548084"/>
                  <a:gd name="connsiteX47" fmla="*/ 1347536 w 1451810"/>
                  <a:gd name="connsiteY47" fmla="*/ 1443789 h 1548084"/>
                  <a:gd name="connsiteX48" fmla="*/ 1363578 w 1451810"/>
                  <a:gd name="connsiteY48" fmla="*/ 1467852 h 1548084"/>
                  <a:gd name="connsiteX49" fmla="*/ 1395663 w 1451810"/>
                  <a:gd name="connsiteY49" fmla="*/ 1524000 h 1548084"/>
                  <a:gd name="connsiteX50" fmla="*/ 1419726 w 1451810"/>
                  <a:gd name="connsiteY50" fmla="*/ 1540042 h 1548084"/>
                  <a:gd name="connsiteX51" fmla="*/ 1451810 w 1451810"/>
                  <a:gd name="connsiteY51" fmla="*/ 1548063 h 1548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451810" h="1548084">
                    <a:moveTo>
                      <a:pt x="0" y="0"/>
                    </a:moveTo>
                    <a:lnTo>
                      <a:pt x="72189" y="24063"/>
                    </a:lnTo>
                    <a:lnTo>
                      <a:pt x="96252" y="32084"/>
                    </a:lnTo>
                    <a:cubicBezTo>
                      <a:pt x="104273" y="40105"/>
                      <a:pt x="110399" y="50638"/>
                      <a:pt x="120315" y="56147"/>
                    </a:cubicBezTo>
                    <a:cubicBezTo>
                      <a:pt x="135097" y="64359"/>
                      <a:pt x="152400" y="66842"/>
                      <a:pt x="168442" y="72189"/>
                    </a:cubicBezTo>
                    <a:cubicBezTo>
                      <a:pt x="213424" y="87183"/>
                      <a:pt x="184296" y="78158"/>
                      <a:pt x="256673" y="96252"/>
                    </a:cubicBezTo>
                    <a:lnTo>
                      <a:pt x="288757" y="104273"/>
                    </a:lnTo>
                    <a:lnTo>
                      <a:pt x="320842" y="112294"/>
                    </a:lnTo>
                    <a:cubicBezTo>
                      <a:pt x="389795" y="158265"/>
                      <a:pt x="302559" y="103154"/>
                      <a:pt x="368968" y="136358"/>
                    </a:cubicBezTo>
                    <a:cubicBezTo>
                      <a:pt x="377590" y="140669"/>
                      <a:pt x="384409" y="148089"/>
                      <a:pt x="393031" y="152400"/>
                    </a:cubicBezTo>
                    <a:cubicBezTo>
                      <a:pt x="459418" y="185594"/>
                      <a:pt x="365718" y="126388"/>
                      <a:pt x="449178" y="176463"/>
                    </a:cubicBezTo>
                    <a:cubicBezTo>
                      <a:pt x="465711" y="186383"/>
                      <a:pt x="497305" y="208547"/>
                      <a:pt x="497305" y="208547"/>
                    </a:cubicBezTo>
                    <a:cubicBezTo>
                      <a:pt x="540086" y="272719"/>
                      <a:pt x="483934" y="195175"/>
                      <a:pt x="537410" y="248652"/>
                    </a:cubicBezTo>
                    <a:cubicBezTo>
                      <a:pt x="544227" y="255469"/>
                      <a:pt x="548105" y="264695"/>
                      <a:pt x="553452" y="272716"/>
                    </a:cubicBezTo>
                    <a:cubicBezTo>
                      <a:pt x="556126" y="283411"/>
                      <a:pt x="559797" y="293904"/>
                      <a:pt x="561473" y="304800"/>
                    </a:cubicBezTo>
                    <a:cubicBezTo>
                      <a:pt x="565154" y="328730"/>
                      <a:pt x="564746" y="353248"/>
                      <a:pt x="569494" y="376989"/>
                    </a:cubicBezTo>
                    <a:cubicBezTo>
                      <a:pt x="578983" y="424433"/>
                      <a:pt x="590579" y="432680"/>
                      <a:pt x="617621" y="473242"/>
                    </a:cubicBezTo>
                    <a:cubicBezTo>
                      <a:pt x="639957" y="506745"/>
                      <a:pt x="626845" y="490487"/>
                      <a:pt x="657726" y="521368"/>
                    </a:cubicBezTo>
                    <a:lnTo>
                      <a:pt x="673768" y="569494"/>
                    </a:lnTo>
                    <a:cubicBezTo>
                      <a:pt x="676442" y="577515"/>
                      <a:pt x="674754" y="588868"/>
                      <a:pt x="681789" y="593558"/>
                    </a:cubicBezTo>
                    <a:cubicBezTo>
                      <a:pt x="689810" y="598905"/>
                      <a:pt x="697482" y="604817"/>
                      <a:pt x="705852" y="609600"/>
                    </a:cubicBezTo>
                    <a:cubicBezTo>
                      <a:pt x="716234" y="615532"/>
                      <a:pt x="727241" y="620295"/>
                      <a:pt x="737936" y="625642"/>
                    </a:cubicBezTo>
                    <a:cubicBezTo>
                      <a:pt x="743283" y="633663"/>
                      <a:pt x="747956" y="642177"/>
                      <a:pt x="753978" y="649705"/>
                    </a:cubicBezTo>
                    <a:cubicBezTo>
                      <a:pt x="758702" y="655610"/>
                      <a:pt x="766130" y="659262"/>
                      <a:pt x="770021" y="665747"/>
                    </a:cubicBezTo>
                    <a:cubicBezTo>
                      <a:pt x="774371" y="672997"/>
                      <a:pt x="774261" y="682248"/>
                      <a:pt x="778042" y="689810"/>
                    </a:cubicBezTo>
                    <a:cubicBezTo>
                      <a:pt x="782353" y="698432"/>
                      <a:pt x="788737" y="705852"/>
                      <a:pt x="794084" y="713873"/>
                    </a:cubicBezTo>
                    <a:cubicBezTo>
                      <a:pt x="796654" y="724154"/>
                      <a:pt x="804372" y="758513"/>
                      <a:pt x="810126" y="770021"/>
                    </a:cubicBezTo>
                    <a:cubicBezTo>
                      <a:pt x="814437" y="778643"/>
                      <a:pt x="821857" y="785462"/>
                      <a:pt x="826168" y="794084"/>
                    </a:cubicBezTo>
                    <a:cubicBezTo>
                      <a:pt x="829949" y="801646"/>
                      <a:pt x="829499" y="811112"/>
                      <a:pt x="834189" y="818147"/>
                    </a:cubicBezTo>
                    <a:cubicBezTo>
                      <a:pt x="840481" y="827585"/>
                      <a:pt x="850990" y="833496"/>
                      <a:pt x="858252" y="842210"/>
                    </a:cubicBezTo>
                    <a:cubicBezTo>
                      <a:pt x="864423" y="849616"/>
                      <a:pt x="868947" y="858252"/>
                      <a:pt x="874294" y="866273"/>
                    </a:cubicBezTo>
                    <a:cubicBezTo>
                      <a:pt x="879808" y="893842"/>
                      <a:pt x="882784" y="912031"/>
                      <a:pt x="890336" y="938463"/>
                    </a:cubicBezTo>
                    <a:cubicBezTo>
                      <a:pt x="892659" y="946593"/>
                      <a:pt x="893284" y="955762"/>
                      <a:pt x="898357" y="962526"/>
                    </a:cubicBezTo>
                    <a:cubicBezTo>
                      <a:pt x="909701" y="977651"/>
                      <a:pt x="927976" y="986900"/>
                      <a:pt x="938463" y="1002631"/>
                    </a:cubicBezTo>
                    <a:cubicBezTo>
                      <a:pt x="949158" y="1018673"/>
                      <a:pt x="964450" y="1032467"/>
                      <a:pt x="970547" y="1050758"/>
                    </a:cubicBezTo>
                    <a:cubicBezTo>
                      <a:pt x="973221" y="1058779"/>
                      <a:pt x="973286" y="1068219"/>
                      <a:pt x="978568" y="1074821"/>
                    </a:cubicBezTo>
                    <a:cubicBezTo>
                      <a:pt x="984590" y="1082349"/>
                      <a:pt x="994610" y="1085516"/>
                      <a:pt x="1002631" y="1090863"/>
                    </a:cubicBezTo>
                    <a:cubicBezTo>
                      <a:pt x="1007978" y="1098884"/>
                      <a:pt x="1011856" y="1108109"/>
                      <a:pt x="1018673" y="1114926"/>
                    </a:cubicBezTo>
                    <a:cubicBezTo>
                      <a:pt x="1025490" y="1121743"/>
                      <a:pt x="1036388" y="1123713"/>
                      <a:pt x="1042736" y="1130968"/>
                    </a:cubicBezTo>
                    <a:cubicBezTo>
                      <a:pt x="1055432" y="1145478"/>
                      <a:pt x="1074821" y="1179094"/>
                      <a:pt x="1074821" y="1179094"/>
                    </a:cubicBezTo>
                    <a:cubicBezTo>
                      <a:pt x="1081345" y="1198666"/>
                      <a:pt x="1083335" y="1211672"/>
                      <a:pt x="1098884" y="1227221"/>
                    </a:cubicBezTo>
                    <a:cubicBezTo>
                      <a:pt x="1105701" y="1234038"/>
                      <a:pt x="1114926" y="1237916"/>
                      <a:pt x="1122947" y="1243263"/>
                    </a:cubicBezTo>
                    <a:cubicBezTo>
                      <a:pt x="1165726" y="1307431"/>
                      <a:pt x="1109579" y="1229895"/>
                      <a:pt x="1163052" y="1283368"/>
                    </a:cubicBezTo>
                    <a:cubicBezTo>
                      <a:pt x="1198229" y="1318545"/>
                      <a:pt x="1157165" y="1298642"/>
                      <a:pt x="1203157" y="1331494"/>
                    </a:cubicBezTo>
                    <a:cubicBezTo>
                      <a:pt x="1212887" y="1338444"/>
                      <a:pt x="1225512" y="1340587"/>
                      <a:pt x="1235242" y="1347537"/>
                    </a:cubicBezTo>
                    <a:cubicBezTo>
                      <a:pt x="1244472" y="1354130"/>
                      <a:pt x="1250351" y="1364636"/>
                      <a:pt x="1259305" y="1371600"/>
                    </a:cubicBezTo>
                    <a:cubicBezTo>
                      <a:pt x="1274524" y="1383437"/>
                      <a:pt x="1307431" y="1403684"/>
                      <a:pt x="1307431" y="1403684"/>
                    </a:cubicBezTo>
                    <a:cubicBezTo>
                      <a:pt x="1350210" y="1467852"/>
                      <a:pt x="1294063" y="1390316"/>
                      <a:pt x="1347536" y="1443789"/>
                    </a:cubicBezTo>
                    <a:cubicBezTo>
                      <a:pt x="1354353" y="1450606"/>
                      <a:pt x="1358795" y="1459482"/>
                      <a:pt x="1363578" y="1467852"/>
                    </a:cubicBezTo>
                    <a:cubicBezTo>
                      <a:pt x="1371965" y="1482529"/>
                      <a:pt x="1382636" y="1510973"/>
                      <a:pt x="1395663" y="1524000"/>
                    </a:cubicBezTo>
                    <a:cubicBezTo>
                      <a:pt x="1402480" y="1530817"/>
                      <a:pt x="1411104" y="1535731"/>
                      <a:pt x="1419726" y="1540042"/>
                    </a:cubicBezTo>
                    <a:cubicBezTo>
                      <a:pt x="1437459" y="1548908"/>
                      <a:pt x="1438138" y="1548063"/>
                      <a:pt x="1451810" y="154806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cxnSp>
            <p:nvCxnSpPr>
              <p:cNvPr id="480" name="Gerader Verbinder 479">
                <a:extLst>
                  <a:ext uri="{FF2B5EF4-FFF2-40B4-BE49-F238E27FC236}">
                    <a16:creationId xmlns:a16="http://schemas.microsoft.com/office/drawing/2014/main" id="{72295B81-027A-49C7-8CF5-4FB232432E9D}"/>
                  </a:ext>
                </a:extLst>
              </p:cNvPr>
              <p:cNvCxnSpPr/>
              <p:nvPr/>
            </p:nvCxnSpPr>
            <p:spPr>
              <a:xfrm flipH="1">
                <a:off x="5962432" y="3641520"/>
                <a:ext cx="16645" cy="8696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Gerader Verbinder 480">
                <a:extLst>
                  <a:ext uri="{FF2B5EF4-FFF2-40B4-BE49-F238E27FC236}">
                    <a16:creationId xmlns:a16="http://schemas.microsoft.com/office/drawing/2014/main" id="{77E3179B-92FB-4D99-8024-7C465CF49514}"/>
                  </a:ext>
                </a:extLst>
              </p:cNvPr>
              <p:cNvCxnSpPr/>
              <p:nvPr/>
            </p:nvCxnSpPr>
            <p:spPr>
              <a:xfrm flipH="1">
                <a:off x="5802944" y="3343119"/>
                <a:ext cx="16645" cy="8696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Gerader Verbinder 481">
                <a:extLst>
                  <a:ext uri="{FF2B5EF4-FFF2-40B4-BE49-F238E27FC236}">
                    <a16:creationId xmlns:a16="http://schemas.microsoft.com/office/drawing/2014/main" id="{C29E7511-D0BA-494B-A7D0-508B915F9802}"/>
                  </a:ext>
                </a:extLst>
              </p:cNvPr>
              <p:cNvCxnSpPr/>
              <p:nvPr/>
            </p:nvCxnSpPr>
            <p:spPr>
              <a:xfrm flipH="1">
                <a:off x="5466905" y="2882950"/>
                <a:ext cx="16645" cy="8696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Gerader Verbinder 482">
                <a:extLst>
                  <a:ext uri="{FF2B5EF4-FFF2-40B4-BE49-F238E27FC236}">
                    <a16:creationId xmlns:a16="http://schemas.microsoft.com/office/drawing/2014/main" id="{E36E7336-2F68-403A-8141-DB0FEE399BA8}"/>
                  </a:ext>
                </a:extLst>
              </p:cNvPr>
              <p:cNvCxnSpPr/>
              <p:nvPr/>
            </p:nvCxnSpPr>
            <p:spPr>
              <a:xfrm flipH="1">
                <a:off x="5289961" y="2542679"/>
                <a:ext cx="16645" cy="8696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Gerader Verbinder 483">
                <a:extLst>
                  <a:ext uri="{FF2B5EF4-FFF2-40B4-BE49-F238E27FC236}">
                    <a16:creationId xmlns:a16="http://schemas.microsoft.com/office/drawing/2014/main" id="{9D2D8B9E-EAE1-48B4-A867-F2A9DC5E8122}"/>
                  </a:ext>
                </a:extLst>
              </p:cNvPr>
              <p:cNvCxnSpPr>
                <a:cxnSpLocks/>
                <a:endCxn id="476" idx="8"/>
              </p:cNvCxnSpPr>
              <p:nvPr/>
            </p:nvCxnSpPr>
            <p:spPr>
              <a:xfrm>
                <a:off x="5002289" y="2192687"/>
                <a:ext cx="10869" cy="9836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Gerader Verbinder 484">
                <a:extLst>
                  <a:ext uri="{FF2B5EF4-FFF2-40B4-BE49-F238E27FC236}">
                    <a16:creationId xmlns:a16="http://schemas.microsoft.com/office/drawing/2014/main" id="{4CC96054-E7B6-4F6F-9B23-C268C080C40C}"/>
                  </a:ext>
                </a:extLst>
              </p:cNvPr>
              <p:cNvCxnSpPr>
                <a:cxnSpLocks/>
                <a:endCxn id="476" idx="4"/>
              </p:cNvCxnSpPr>
              <p:nvPr/>
            </p:nvCxnSpPr>
            <p:spPr>
              <a:xfrm flipH="1">
                <a:off x="4828674" y="2090113"/>
                <a:ext cx="4656" cy="10300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7" name="Gruppieren 436">
              <a:extLst>
                <a:ext uri="{FF2B5EF4-FFF2-40B4-BE49-F238E27FC236}">
                  <a16:creationId xmlns:a16="http://schemas.microsoft.com/office/drawing/2014/main" id="{3BA0E018-1525-45CD-B2E6-B0920EF2B6CB}"/>
                </a:ext>
              </a:extLst>
            </p:cNvPr>
            <p:cNvGrpSpPr/>
            <p:nvPr/>
          </p:nvGrpSpPr>
          <p:grpSpPr>
            <a:xfrm>
              <a:off x="2183908" y="1896962"/>
              <a:ext cx="953912" cy="1129388"/>
              <a:chOff x="4900863" y="693251"/>
              <a:chExt cx="5783179" cy="5733657"/>
            </a:xfrm>
          </p:grpSpPr>
          <p:sp>
            <p:nvSpPr>
              <p:cNvPr id="455" name="Freihandform: Form 454">
                <a:extLst>
                  <a:ext uri="{FF2B5EF4-FFF2-40B4-BE49-F238E27FC236}">
                    <a16:creationId xmlns:a16="http://schemas.microsoft.com/office/drawing/2014/main" id="{19499552-C8D1-496E-81BC-430541C93CDE}"/>
                  </a:ext>
                </a:extLst>
              </p:cNvPr>
              <p:cNvSpPr/>
              <p:nvPr/>
            </p:nvSpPr>
            <p:spPr>
              <a:xfrm>
                <a:off x="4900863" y="3176337"/>
                <a:ext cx="1548063" cy="1451831"/>
              </a:xfrm>
              <a:custGeom>
                <a:avLst/>
                <a:gdLst>
                  <a:gd name="connsiteX0" fmla="*/ 1548063 w 1548063"/>
                  <a:gd name="connsiteY0" fmla="*/ 0 h 1451831"/>
                  <a:gd name="connsiteX1" fmla="*/ 1499937 w 1548063"/>
                  <a:gd name="connsiteY1" fmla="*/ 48126 h 1451831"/>
                  <a:gd name="connsiteX2" fmla="*/ 1467853 w 1548063"/>
                  <a:gd name="connsiteY2" fmla="*/ 96252 h 1451831"/>
                  <a:gd name="connsiteX3" fmla="*/ 1459832 w 1548063"/>
                  <a:gd name="connsiteY3" fmla="*/ 120316 h 1451831"/>
                  <a:gd name="connsiteX4" fmla="*/ 1451811 w 1548063"/>
                  <a:gd name="connsiteY4" fmla="*/ 152400 h 1451831"/>
                  <a:gd name="connsiteX5" fmla="*/ 1435769 w 1548063"/>
                  <a:gd name="connsiteY5" fmla="*/ 176463 h 1451831"/>
                  <a:gd name="connsiteX6" fmla="*/ 1427748 w 1548063"/>
                  <a:gd name="connsiteY6" fmla="*/ 200526 h 1451831"/>
                  <a:gd name="connsiteX7" fmla="*/ 1411705 w 1548063"/>
                  <a:gd name="connsiteY7" fmla="*/ 232610 h 1451831"/>
                  <a:gd name="connsiteX8" fmla="*/ 1403684 w 1548063"/>
                  <a:gd name="connsiteY8" fmla="*/ 256674 h 1451831"/>
                  <a:gd name="connsiteX9" fmla="*/ 1387642 w 1548063"/>
                  <a:gd name="connsiteY9" fmla="*/ 280737 h 1451831"/>
                  <a:gd name="connsiteX10" fmla="*/ 1371600 w 1548063"/>
                  <a:gd name="connsiteY10" fmla="*/ 312821 h 1451831"/>
                  <a:gd name="connsiteX11" fmla="*/ 1339516 w 1548063"/>
                  <a:gd name="connsiteY11" fmla="*/ 360947 h 1451831"/>
                  <a:gd name="connsiteX12" fmla="*/ 1291390 w 1548063"/>
                  <a:gd name="connsiteY12" fmla="*/ 441158 h 1451831"/>
                  <a:gd name="connsiteX13" fmla="*/ 1275348 w 1548063"/>
                  <a:gd name="connsiteY13" fmla="*/ 465221 h 1451831"/>
                  <a:gd name="connsiteX14" fmla="*/ 1259305 w 1548063"/>
                  <a:gd name="connsiteY14" fmla="*/ 489284 h 1451831"/>
                  <a:gd name="connsiteX15" fmla="*/ 1227221 w 1548063"/>
                  <a:gd name="connsiteY15" fmla="*/ 561474 h 1451831"/>
                  <a:gd name="connsiteX16" fmla="*/ 1203158 w 1548063"/>
                  <a:gd name="connsiteY16" fmla="*/ 641684 h 1451831"/>
                  <a:gd name="connsiteX17" fmla="*/ 1155032 w 1548063"/>
                  <a:gd name="connsiteY17" fmla="*/ 721895 h 1451831"/>
                  <a:gd name="connsiteX18" fmla="*/ 1138990 w 1548063"/>
                  <a:gd name="connsiteY18" fmla="*/ 745958 h 1451831"/>
                  <a:gd name="connsiteX19" fmla="*/ 1122948 w 1548063"/>
                  <a:gd name="connsiteY19" fmla="*/ 770021 h 1451831"/>
                  <a:gd name="connsiteX20" fmla="*/ 1106905 w 1548063"/>
                  <a:gd name="connsiteY20" fmla="*/ 786063 h 1451831"/>
                  <a:gd name="connsiteX21" fmla="*/ 1066800 w 1548063"/>
                  <a:gd name="connsiteY21" fmla="*/ 834189 h 1451831"/>
                  <a:gd name="connsiteX22" fmla="*/ 1034716 w 1548063"/>
                  <a:gd name="connsiteY22" fmla="*/ 850231 h 1451831"/>
                  <a:gd name="connsiteX23" fmla="*/ 1018674 w 1548063"/>
                  <a:gd name="connsiteY23" fmla="*/ 866274 h 1451831"/>
                  <a:gd name="connsiteX24" fmla="*/ 954505 w 1548063"/>
                  <a:gd name="connsiteY24" fmla="*/ 914400 h 1451831"/>
                  <a:gd name="connsiteX25" fmla="*/ 914400 w 1548063"/>
                  <a:gd name="connsiteY25" fmla="*/ 970547 h 1451831"/>
                  <a:gd name="connsiteX26" fmla="*/ 890337 w 1548063"/>
                  <a:gd name="connsiteY26" fmla="*/ 994610 h 1451831"/>
                  <a:gd name="connsiteX27" fmla="*/ 858253 w 1548063"/>
                  <a:gd name="connsiteY27" fmla="*/ 1042737 h 1451831"/>
                  <a:gd name="connsiteX28" fmla="*/ 842211 w 1548063"/>
                  <a:gd name="connsiteY28" fmla="*/ 1066800 h 1451831"/>
                  <a:gd name="connsiteX29" fmla="*/ 826169 w 1548063"/>
                  <a:gd name="connsiteY29" fmla="*/ 1090863 h 1451831"/>
                  <a:gd name="connsiteX30" fmla="*/ 786063 w 1548063"/>
                  <a:gd name="connsiteY30" fmla="*/ 1122947 h 1451831"/>
                  <a:gd name="connsiteX31" fmla="*/ 770021 w 1548063"/>
                  <a:gd name="connsiteY31" fmla="*/ 1147010 h 1451831"/>
                  <a:gd name="connsiteX32" fmla="*/ 697832 w 1548063"/>
                  <a:gd name="connsiteY32" fmla="*/ 1187116 h 1451831"/>
                  <a:gd name="connsiteX33" fmla="*/ 625642 w 1548063"/>
                  <a:gd name="connsiteY33" fmla="*/ 1219200 h 1451831"/>
                  <a:gd name="connsiteX34" fmla="*/ 569495 w 1548063"/>
                  <a:gd name="connsiteY34" fmla="*/ 1259305 h 1451831"/>
                  <a:gd name="connsiteX35" fmla="*/ 521369 w 1548063"/>
                  <a:gd name="connsiteY35" fmla="*/ 1275347 h 1451831"/>
                  <a:gd name="connsiteX36" fmla="*/ 497305 w 1548063"/>
                  <a:gd name="connsiteY36" fmla="*/ 1291389 h 1451831"/>
                  <a:gd name="connsiteX37" fmla="*/ 449179 w 1548063"/>
                  <a:gd name="connsiteY37" fmla="*/ 1307431 h 1451831"/>
                  <a:gd name="connsiteX38" fmla="*/ 425116 w 1548063"/>
                  <a:gd name="connsiteY38" fmla="*/ 1323474 h 1451831"/>
                  <a:gd name="connsiteX39" fmla="*/ 368969 w 1548063"/>
                  <a:gd name="connsiteY39" fmla="*/ 1339516 h 1451831"/>
                  <a:gd name="connsiteX40" fmla="*/ 296779 w 1548063"/>
                  <a:gd name="connsiteY40" fmla="*/ 1363579 h 1451831"/>
                  <a:gd name="connsiteX41" fmla="*/ 272716 w 1548063"/>
                  <a:gd name="connsiteY41" fmla="*/ 1371600 h 1451831"/>
                  <a:gd name="connsiteX42" fmla="*/ 240632 w 1548063"/>
                  <a:gd name="connsiteY42" fmla="*/ 1379621 h 1451831"/>
                  <a:gd name="connsiteX43" fmla="*/ 192505 w 1548063"/>
                  <a:gd name="connsiteY43" fmla="*/ 1395663 h 1451831"/>
                  <a:gd name="connsiteX44" fmla="*/ 128337 w 1548063"/>
                  <a:gd name="connsiteY44" fmla="*/ 1411705 h 1451831"/>
                  <a:gd name="connsiteX45" fmla="*/ 56148 w 1548063"/>
                  <a:gd name="connsiteY45" fmla="*/ 1435768 h 1451831"/>
                  <a:gd name="connsiteX46" fmla="*/ 32084 w 1548063"/>
                  <a:gd name="connsiteY46" fmla="*/ 1443789 h 1451831"/>
                  <a:gd name="connsiteX47" fmla="*/ 0 w 1548063"/>
                  <a:gd name="connsiteY47" fmla="*/ 1451810 h 145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548063" h="1451831">
                    <a:moveTo>
                      <a:pt x="1548063" y="0"/>
                    </a:moveTo>
                    <a:cubicBezTo>
                      <a:pt x="1476828" y="42741"/>
                      <a:pt x="1525839" y="1502"/>
                      <a:pt x="1499937" y="48126"/>
                    </a:cubicBezTo>
                    <a:cubicBezTo>
                      <a:pt x="1490574" y="64980"/>
                      <a:pt x="1467853" y="96252"/>
                      <a:pt x="1467853" y="96252"/>
                    </a:cubicBezTo>
                    <a:cubicBezTo>
                      <a:pt x="1465179" y="104273"/>
                      <a:pt x="1462155" y="112186"/>
                      <a:pt x="1459832" y="120316"/>
                    </a:cubicBezTo>
                    <a:cubicBezTo>
                      <a:pt x="1456804" y="130916"/>
                      <a:pt x="1456153" y="142268"/>
                      <a:pt x="1451811" y="152400"/>
                    </a:cubicBezTo>
                    <a:cubicBezTo>
                      <a:pt x="1448014" y="161261"/>
                      <a:pt x="1440080" y="167841"/>
                      <a:pt x="1435769" y="176463"/>
                    </a:cubicBezTo>
                    <a:cubicBezTo>
                      <a:pt x="1431988" y="184025"/>
                      <a:pt x="1431079" y="192755"/>
                      <a:pt x="1427748" y="200526"/>
                    </a:cubicBezTo>
                    <a:cubicBezTo>
                      <a:pt x="1423038" y="211516"/>
                      <a:pt x="1416415" y="221620"/>
                      <a:pt x="1411705" y="232610"/>
                    </a:cubicBezTo>
                    <a:cubicBezTo>
                      <a:pt x="1408374" y="240382"/>
                      <a:pt x="1407465" y="249111"/>
                      <a:pt x="1403684" y="256674"/>
                    </a:cubicBezTo>
                    <a:cubicBezTo>
                      <a:pt x="1399373" y="265296"/>
                      <a:pt x="1392425" y="272367"/>
                      <a:pt x="1387642" y="280737"/>
                    </a:cubicBezTo>
                    <a:cubicBezTo>
                      <a:pt x="1381710" y="291119"/>
                      <a:pt x="1377752" y="302568"/>
                      <a:pt x="1371600" y="312821"/>
                    </a:cubicBezTo>
                    <a:cubicBezTo>
                      <a:pt x="1361680" y="329354"/>
                      <a:pt x="1348138" y="343702"/>
                      <a:pt x="1339516" y="360947"/>
                    </a:cubicBezTo>
                    <a:cubicBezTo>
                      <a:pt x="1314852" y="410275"/>
                      <a:pt x="1330106" y="383084"/>
                      <a:pt x="1291390" y="441158"/>
                    </a:cubicBezTo>
                    <a:lnTo>
                      <a:pt x="1275348" y="465221"/>
                    </a:lnTo>
                    <a:lnTo>
                      <a:pt x="1259305" y="489284"/>
                    </a:lnTo>
                    <a:cubicBezTo>
                      <a:pt x="1240214" y="546556"/>
                      <a:pt x="1252643" y="523340"/>
                      <a:pt x="1227221" y="561474"/>
                    </a:cubicBezTo>
                    <a:cubicBezTo>
                      <a:pt x="1221464" y="584501"/>
                      <a:pt x="1212922" y="622156"/>
                      <a:pt x="1203158" y="641684"/>
                    </a:cubicBezTo>
                    <a:cubicBezTo>
                      <a:pt x="1178494" y="691012"/>
                      <a:pt x="1193748" y="663821"/>
                      <a:pt x="1155032" y="721895"/>
                    </a:cubicBezTo>
                    <a:lnTo>
                      <a:pt x="1138990" y="745958"/>
                    </a:lnTo>
                    <a:cubicBezTo>
                      <a:pt x="1133643" y="753979"/>
                      <a:pt x="1129765" y="763205"/>
                      <a:pt x="1122948" y="770021"/>
                    </a:cubicBezTo>
                    <a:cubicBezTo>
                      <a:pt x="1117600" y="775368"/>
                      <a:pt x="1111629" y="780158"/>
                      <a:pt x="1106905" y="786063"/>
                    </a:cubicBezTo>
                    <a:cubicBezTo>
                      <a:pt x="1088143" y="809515"/>
                      <a:pt x="1093476" y="815134"/>
                      <a:pt x="1066800" y="834189"/>
                    </a:cubicBezTo>
                    <a:cubicBezTo>
                      <a:pt x="1057070" y="841139"/>
                      <a:pt x="1045411" y="844884"/>
                      <a:pt x="1034716" y="850231"/>
                    </a:cubicBezTo>
                    <a:cubicBezTo>
                      <a:pt x="1029369" y="855579"/>
                      <a:pt x="1024579" y="861550"/>
                      <a:pt x="1018674" y="866274"/>
                    </a:cubicBezTo>
                    <a:cubicBezTo>
                      <a:pt x="997796" y="882976"/>
                      <a:pt x="954505" y="914400"/>
                      <a:pt x="954505" y="914400"/>
                    </a:cubicBezTo>
                    <a:cubicBezTo>
                      <a:pt x="941809" y="933444"/>
                      <a:pt x="929324" y="953136"/>
                      <a:pt x="914400" y="970547"/>
                    </a:cubicBezTo>
                    <a:cubicBezTo>
                      <a:pt x="907018" y="979160"/>
                      <a:pt x="897301" y="985656"/>
                      <a:pt x="890337" y="994610"/>
                    </a:cubicBezTo>
                    <a:cubicBezTo>
                      <a:pt x="878500" y="1009829"/>
                      <a:pt x="868948" y="1026695"/>
                      <a:pt x="858253" y="1042737"/>
                    </a:cubicBezTo>
                    <a:lnTo>
                      <a:pt x="842211" y="1066800"/>
                    </a:lnTo>
                    <a:cubicBezTo>
                      <a:pt x="836864" y="1074821"/>
                      <a:pt x="832986" y="1084047"/>
                      <a:pt x="826169" y="1090863"/>
                    </a:cubicBezTo>
                    <a:cubicBezTo>
                      <a:pt x="803309" y="1113721"/>
                      <a:pt x="816418" y="1102710"/>
                      <a:pt x="786063" y="1122947"/>
                    </a:cubicBezTo>
                    <a:cubicBezTo>
                      <a:pt x="780716" y="1130968"/>
                      <a:pt x="777276" y="1140662"/>
                      <a:pt x="770021" y="1147010"/>
                    </a:cubicBezTo>
                    <a:cubicBezTo>
                      <a:pt x="702581" y="1206021"/>
                      <a:pt x="745570" y="1163247"/>
                      <a:pt x="697832" y="1187116"/>
                    </a:cubicBezTo>
                    <a:cubicBezTo>
                      <a:pt x="628450" y="1221806"/>
                      <a:pt x="686867" y="1203894"/>
                      <a:pt x="625642" y="1219200"/>
                    </a:cubicBezTo>
                    <a:cubicBezTo>
                      <a:pt x="621333" y="1222432"/>
                      <a:pt x="579091" y="1255040"/>
                      <a:pt x="569495" y="1259305"/>
                    </a:cubicBezTo>
                    <a:cubicBezTo>
                      <a:pt x="554043" y="1266173"/>
                      <a:pt x="535439" y="1265967"/>
                      <a:pt x="521369" y="1275347"/>
                    </a:cubicBezTo>
                    <a:cubicBezTo>
                      <a:pt x="513348" y="1280694"/>
                      <a:pt x="506114" y="1287474"/>
                      <a:pt x="497305" y="1291389"/>
                    </a:cubicBezTo>
                    <a:cubicBezTo>
                      <a:pt x="481853" y="1298257"/>
                      <a:pt x="449179" y="1307431"/>
                      <a:pt x="449179" y="1307431"/>
                    </a:cubicBezTo>
                    <a:cubicBezTo>
                      <a:pt x="441158" y="1312779"/>
                      <a:pt x="433738" y="1319163"/>
                      <a:pt x="425116" y="1323474"/>
                    </a:cubicBezTo>
                    <a:cubicBezTo>
                      <a:pt x="411639" y="1330213"/>
                      <a:pt x="381817" y="1335662"/>
                      <a:pt x="368969" y="1339516"/>
                    </a:cubicBezTo>
                    <a:cubicBezTo>
                      <a:pt x="368957" y="1339519"/>
                      <a:pt x="308817" y="1359566"/>
                      <a:pt x="296779" y="1363579"/>
                    </a:cubicBezTo>
                    <a:cubicBezTo>
                      <a:pt x="288758" y="1366253"/>
                      <a:pt x="280918" y="1369549"/>
                      <a:pt x="272716" y="1371600"/>
                    </a:cubicBezTo>
                    <a:cubicBezTo>
                      <a:pt x="262021" y="1374274"/>
                      <a:pt x="251191" y="1376453"/>
                      <a:pt x="240632" y="1379621"/>
                    </a:cubicBezTo>
                    <a:cubicBezTo>
                      <a:pt x="224435" y="1384480"/>
                      <a:pt x="208910" y="1391562"/>
                      <a:pt x="192505" y="1395663"/>
                    </a:cubicBezTo>
                    <a:cubicBezTo>
                      <a:pt x="171116" y="1401010"/>
                      <a:pt x="149253" y="1404733"/>
                      <a:pt x="128337" y="1411705"/>
                    </a:cubicBezTo>
                    <a:lnTo>
                      <a:pt x="56148" y="1435768"/>
                    </a:lnTo>
                    <a:lnTo>
                      <a:pt x="32084" y="1443789"/>
                    </a:lnTo>
                    <a:cubicBezTo>
                      <a:pt x="5484" y="1452655"/>
                      <a:pt x="16476" y="1451810"/>
                      <a:pt x="0" y="145181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56" name="Freihandform: Form 455">
                <a:extLst>
                  <a:ext uri="{FF2B5EF4-FFF2-40B4-BE49-F238E27FC236}">
                    <a16:creationId xmlns:a16="http://schemas.microsoft.com/office/drawing/2014/main" id="{8937EE98-4AC8-4E26-8519-43CD78FCDEA4}"/>
                  </a:ext>
                </a:extLst>
              </p:cNvPr>
              <p:cNvSpPr/>
              <p:nvPr/>
            </p:nvSpPr>
            <p:spPr>
              <a:xfrm>
                <a:off x="6189781" y="1925053"/>
                <a:ext cx="868745" cy="1572126"/>
              </a:xfrm>
              <a:custGeom>
                <a:avLst/>
                <a:gdLst>
                  <a:gd name="connsiteX0" fmla="*/ 467693 w 868745"/>
                  <a:gd name="connsiteY0" fmla="*/ 1572126 h 1572126"/>
                  <a:gd name="connsiteX1" fmla="*/ 451651 w 868745"/>
                  <a:gd name="connsiteY1" fmla="*/ 1411705 h 1572126"/>
                  <a:gd name="connsiteX2" fmla="*/ 427587 w 868745"/>
                  <a:gd name="connsiteY2" fmla="*/ 1331494 h 1572126"/>
                  <a:gd name="connsiteX3" fmla="*/ 411545 w 868745"/>
                  <a:gd name="connsiteY3" fmla="*/ 1299410 h 1572126"/>
                  <a:gd name="connsiteX4" fmla="*/ 403524 w 868745"/>
                  <a:gd name="connsiteY4" fmla="*/ 1275347 h 1572126"/>
                  <a:gd name="connsiteX5" fmla="*/ 379461 w 868745"/>
                  <a:gd name="connsiteY5" fmla="*/ 1251284 h 1572126"/>
                  <a:gd name="connsiteX6" fmla="*/ 363419 w 868745"/>
                  <a:gd name="connsiteY6" fmla="*/ 1219200 h 1572126"/>
                  <a:gd name="connsiteX7" fmla="*/ 347377 w 868745"/>
                  <a:gd name="connsiteY7" fmla="*/ 1195136 h 1572126"/>
                  <a:gd name="connsiteX8" fmla="*/ 331335 w 868745"/>
                  <a:gd name="connsiteY8" fmla="*/ 1147010 h 1572126"/>
                  <a:gd name="connsiteX9" fmla="*/ 259145 w 868745"/>
                  <a:gd name="connsiteY9" fmla="*/ 1058779 h 1572126"/>
                  <a:gd name="connsiteX10" fmla="*/ 235082 w 868745"/>
                  <a:gd name="connsiteY10" fmla="*/ 1050758 h 1572126"/>
                  <a:gd name="connsiteX11" fmla="*/ 194977 w 868745"/>
                  <a:gd name="connsiteY11" fmla="*/ 1018673 h 1572126"/>
                  <a:gd name="connsiteX12" fmla="*/ 146851 w 868745"/>
                  <a:gd name="connsiteY12" fmla="*/ 1002631 h 1572126"/>
                  <a:gd name="connsiteX13" fmla="*/ 98724 w 868745"/>
                  <a:gd name="connsiteY13" fmla="*/ 970547 h 1572126"/>
                  <a:gd name="connsiteX14" fmla="*/ 50598 w 868745"/>
                  <a:gd name="connsiteY14" fmla="*/ 898358 h 1572126"/>
                  <a:gd name="connsiteX15" fmla="*/ 34556 w 868745"/>
                  <a:gd name="connsiteY15" fmla="*/ 874294 h 1572126"/>
                  <a:gd name="connsiteX16" fmla="*/ 18514 w 868745"/>
                  <a:gd name="connsiteY16" fmla="*/ 850231 h 1572126"/>
                  <a:gd name="connsiteX17" fmla="*/ 10493 w 868745"/>
                  <a:gd name="connsiteY17" fmla="*/ 826168 h 1572126"/>
                  <a:gd name="connsiteX18" fmla="*/ 10493 w 868745"/>
                  <a:gd name="connsiteY18" fmla="*/ 593558 h 1572126"/>
                  <a:gd name="connsiteX19" fmla="*/ 34556 w 868745"/>
                  <a:gd name="connsiteY19" fmla="*/ 513347 h 1572126"/>
                  <a:gd name="connsiteX20" fmla="*/ 50598 w 868745"/>
                  <a:gd name="connsiteY20" fmla="*/ 489284 h 1572126"/>
                  <a:gd name="connsiteX21" fmla="*/ 74661 w 868745"/>
                  <a:gd name="connsiteY21" fmla="*/ 441158 h 1572126"/>
                  <a:gd name="connsiteX22" fmla="*/ 106745 w 868745"/>
                  <a:gd name="connsiteY22" fmla="*/ 344905 h 1572126"/>
                  <a:gd name="connsiteX23" fmla="*/ 114766 w 868745"/>
                  <a:gd name="connsiteY23" fmla="*/ 320842 h 1572126"/>
                  <a:gd name="connsiteX24" fmla="*/ 122787 w 868745"/>
                  <a:gd name="connsiteY24" fmla="*/ 296779 h 1572126"/>
                  <a:gd name="connsiteX25" fmla="*/ 154872 w 868745"/>
                  <a:gd name="connsiteY25" fmla="*/ 256673 h 1572126"/>
                  <a:gd name="connsiteX26" fmla="*/ 194977 w 868745"/>
                  <a:gd name="connsiteY26" fmla="*/ 208547 h 1572126"/>
                  <a:gd name="connsiteX27" fmla="*/ 202998 w 868745"/>
                  <a:gd name="connsiteY27" fmla="*/ 184484 h 1572126"/>
                  <a:gd name="connsiteX28" fmla="*/ 235082 w 868745"/>
                  <a:gd name="connsiteY28" fmla="*/ 136358 h 1572126"/>
                  <a:gd name="connsiteX29" fmla="*/ 251124 w 868745"/>
                  <a:gd name="connsiteY29" fmla="*/ 112294 h 1572126"/>
                  <a:gd name="connsiteX30" fmla="*/ 291230 w 868745"/>
                  <a:gd name="connsiteY30" fmla="*/ 72189 h 1572126"/>
                  <a:gd name="connsiteX31" fmla="*/ 355398 w 868745"/>
                  <a:gd name="connsiteY31" fmla="*/ 16042 h 1572126"/>
                  <a:gd name="connsiteX32" fmla="*/ 435608 w 868745"/>
                  <a:gd name="connsiteY32" fmla="*/ 0 h 1572126"/>
                  <a:gd name="connsiteX33" fmla="*/ 588008 w 868745"/>
                  <a:gd name="connsiteY33" fmla="*/ 8021 h 1572126"/>
                  <a:gd name="connsiteX34" fmla="*/ 612072 w 868745"/>
                  <a:gd name="connsiteY34" fmla="*/ 16042 h 1572126"/>
                  <a:gd name="connsiteX35" fmla="*/ 692282 w 868745"/>
                  <a:gd name="connsiteY35" fmla="*/ 40105 h 1572126"/>
                  <a:gd name="connsiteX36" fmla="*/ 716345 w 868745"/>
                  <a:gd name="connsiteY36" fmla="*/ 48126 h 1572126"/>
                  <a:gd name="connsiteX37" fmla="*/ 764472 w 868745"/>
                  <a:gd name="connsiteY37" fmla="*/ 72189 h 1572126"/>
                  <a:gd name="connsiteX38" fmla="*/ 804577 w 868745"/>
                  <a:gd name="connsiteY38" fmla="*/ 112294 h 1572126"/>
                  <a:gd name="connsiteX39" fmla="*/ 844682 w 868745"/>
                  <a:gd name="connsiteY39" fmla="*/ 160421 h 1572126"/>
                  <a:gd name="connsiteX40" fmla="*/ 868745 w 868745"/>
                  <a:gd name="connsiteY40" fmla="*/ 240631 h 1572126"/>
                  <a:gd name="connsiteX41" fmla="*/ 852703 w 868745"/>
                  <a:gd name="connsiteY41" fmla="*/ 1002631 h 157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868745" h="1572126">
                    <a:moveTo>
                      <a:pt x="467693" y="1572126"/>
                    </a:moveTo>
                    <a:cubicBezTo>
                      <a:pt x="462998" y="1511092"/>
                      <a:pt x="462012" y="1468690"/>
                      <a:pt x="451651" y="1411705"/>
                    </a:cubicBezTo>
                    <a:cubicBezTo>
                      <a:pt x="448361" y="1393610"/>
                      <a:pt x="433568" y="1343455"/>
                      <a:pt x="427587" y="1331494"/>
                    </a:cubicBezTo>
                    <a:cubicBezTo>
                      <a:pt x="422240" y="1320799"/>
                      <a:pt x="416255" y="1310400"/>
                      <a:pt x="411545" y="1299410"/>
                    </a:cubicBezTo>
                    <a:cubicBezTo>
                      <a:pt x="408214" y="1291639"/>
                      <a:pt x="408214" y="1282382"/>
                      <a:pt x="403524" y="1275347"/>
                    </a:cubicBezTo>
                    <a:cubicBezTo>
                      <a:pt x="397232" y="1265909"/>
                      <a:pt x="386054" y="1260515"/>
                      <a:pt x="379461" y="1251284"/>
                    </a:cubicBezTo>
                    <a:cubicBezTo>
                      <a:pt x="372511" y="1241554"/>
                      <a:pt x="369351" y="1229582"/>
                      <a:pt x="363419" y="1219200"/>
                    </a:cubicBezTo>
                    <a:cubicBezTo>
                      <a:pt x="358636" y="1210830"/>
                      <a:pt x="351292" y="1203945"/>
                      <a:pt x="347377" y="1195136"/>
                    </a:cubicBezTo>
                    <a:cubicBezTo>
                      <a:pt x="340509" y="1179684"/>
                      <a:pt x="340715" y="1161080"/>
                      <a:pt x="331335" y="1147010"/>
                    </a:cubicBezTo>
                    <a:cubicBezTo>
                      <a:pt x="320079" y="1130125"/>
                      <a:pt x="282177" y="1066456"/>
                      <a:pt x="259145" y="1058779"/>
                    </a:cubicBezTo>
                    <a:lnTo>
                      <a:pt x="235082" y="1050758"/>
                    </a:lnTo>
                    <a:cubicBezTo>
                      <a:pt x="221748" y="1037423"/>
                      <a:pt x="213192" y="1026768"/>
                      <a:pt x="194977" y="1018673"/>
                    </a:cubicBezTo>
                    <a:cubicBezTo>
                      <a:pt x="179525" y="1011805"/>
                      <a:pt x="160921" y="1012011"/>
                      <a:pt x="146851" y="1002631"/>
                    </a:cubicBezTo>
                    <a:lnTo>
                      <a:pt x="98724" y="970547"/>
                    </a:lnTo>
                    <a:lnTo>
                      <a:pt x="50598" y="898358"/>
                    </a:lnTo>
                    <a:lnTo>
                      <a:pt x="34556" y="874294"/>
                    </a:lnTo>
                    <a:cubicBezTo>
                      <a:pt x="29209" y="866273"/>
                      <a:pt x="21562" y="859376"/>
                      <a:pt x="18514" y="850231"/>
                    </a:cubicBezTo>
                    <a:lnTo>
                      <a:pt x="10493" y="826168"/>
                    </a:lnTo>
                    <a:cubicBezTo>
                      <a:pt x="-4572" y="720712"/>
                      <a:pt x="-2382" y="760937"/>
                      <a:pt x="10493" y="593558"/>
                    </a:cubicBezTo>
                    <a:cubicBezTo>
                      <a:pt x="11468" y="580886"/>
                      <a:pt x="32127" y="516991"/>
                      <a:pt x="34556" y="513347"/>
                    </a:cubicBezTo>
                    <a:cubicBezTo>
                      <a:pt x="39903" y="505326"/>
                      <a:pt x="46287" y="497906"/>
                      <a:pt x="50598" y="489284"/>
                    </a:cubicBezTo>
                    <a:cubicBezTo>
                      <a:pt x="83806" y="422867"/>
                      <a:pt x="28687" y="510119"/>
                      <a:pt x="74661" y="441158"/>
                    </a:cubicBezTo>
                    <a:lnTo>
                      <a:pt x="106745" y="344905"/>
                    </a:lnTo>
                    <a:lnTo>
                      <a:pt x="114766" y="320842"/>
                    </a:lnTo>
                    <a:cubicBezTo>
                      <a:pt x="117440" y="312821"/>
                      <a:pt x="116808" y="302758"/>
                      <a:pt x="122787" y="296779"/>
                    </a:cubicBezTo>
                    <a:cubicBezTo>
                      <a:pt x="169461" y="250105"/>
                      <a:pt x="104279" y="317384"/>
                      <a:pt x="154872" y="256673"/>
                    </a:cubicBezTo>
                    <a:cubicBezTo>
                      <a:pt x="177046" y="230064"/>
                      <a:pt x="180041" y="238419"/>
                      <a:pt x="194977" y="208547"/>
                    </a:cubicBezTo>
                    <a:cubicBezTo>
                      <a:pt x="198758" y="200985"/>
                      <a:pt x="198892" y="191875"/>
                      <a:pt x="202998" y="184484"/>
                    </a:cubicBezTo>
                    <a:cubicBezTo>
                      <a:pt x="212361" y="167630"/>
                      <a:pt x="224387" y="152400"/>
                      <a:pt x="235082" y="136358"/>
                    </a:cubicBezTo>
                    <a:cubicBezTo>
                      <a:pt x="240429" y="128337"/>
                      <a:pt x="244307" y="119111"/>
                      <a:pt x="251124" y="112294"/>
                    </a:cubicBezTo>
                    <a:cubicBezTo>
                      <a:pt x="264493" y="98926"/>
                      <a:pt x="280743" y="87920"/>
                      <a:pt x="291230" y="72189"/>
                    </a:cubicBezTo>
                    <a:cubicBezTo>
                      <a:pt x="308609" y="46121"/>
                      <a:pt x="317967" y="25400"/>
                      <a:pt x="355398" y="16042"/>
                    </a:cubicBezTo>
                    <a:cubicBezTo>
                      <a:pt x="403260" y="4077"/>
                      <a:pt x="376608" y="9833"/>
                      <a:pt x="435608" y="0"/>
                    </a:cubicBezTo>
                    <a:cubicBezTo>
                      <a:pt x="486408" y="2674"/>
                      <a:pt x="537347" y="3415"/>
                      <a:pt x="588008" y="8021"/>
                    </a:cubicBezTo>
                    <a:cubicBezTo>
                      <a:pt x="596428" y="8786"/>
                      <a:pt x="603942" y="13719"/>
                      <a:pt x="612072" y="16042"/>
                    </a:cubicBezTo>
                    <a:cubicBezTo>
                      <a:pt x="696918" y="40283"/>
                      <a:pt x="577928" y="1987"/>
                      <a:pt x="692282" y="40105"/>
                    </a:cubicBezTo>
                    <a:cubicBezTo>
                      <a:pt x="700303" y="42779"/>
                      <a:pt x="709310" y="43436"/>
                      <a:pt x="716345" y="48126"/>
                    </a:cubicBezTo>
                    <a:cubicBezTo>
                      <a:pt x="747443" y="68858"/>
                      <a:pt x="731263" y="61120"/>
                      <a:pt x="764472" y="72189"/>
                    </a:cubicBezTo>
                    <a:cubicBezTo>
                      <a:pt x="808586" y="101598"/>
                      <a:pt x="771158" y="72190"/>
                      <a:pt x="804577" y="112294"/>
                    </a:cubicBezTo>
                    <a:cubicBezTo>
                      <a:pt x="822565" y="133880"/>
                      <a:pt x="833303" y="134818"/>
                      <a:pt x="844682" y="160421"/>
                    </a:cubicBezTo>
                    <a:cubicBezTo>
                      <a:pt x="855841" y="185528"/>
                      <a:pt x="862079" y="213966"/>
                      <a:pt x="868745" y="240631"/>
                    </a:cubicBezTo>
                    <a:cubicBezTo>
                      <a:pt x="860781" y="495475"/>
                      <a:pt x="852703" y="746732"/>
                      <a:pt x="852703" y="1002631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57" name="Freihandform: Form 456">
                <a:extLst>
                  <a:ext uri="{FF2B5EF4-FFF2-40B4-BE49-F238E27FC236}">
                    <a16:creationId xmlns:a16="http://schemas.microsoft.com/office/drawing/2014/main" id="{9C2DB9DB-DE65-4512-B55D-C4C67F86EEE2}"/>
                  </a:ext>
                </a:extLst>
              </p:cNvPr>
              <p:cNvSpPr/>
              <p:nvPr/>
            </p:nvSpPr>
            <p:spPr>
              <a:xfrm>
                <a:off x="7082589" y="2149642"/>
                <a:ext cx="232611" cy="248653"/>
              </a:xfrm>
              <a:custGeom>
                <a:avLst/>
                <a:gdLst>
                  <a:gd name="connsiteX0" fmla="*/ 0 w 232611"/>
                  <a:gd name="connsiteY0" fmla="*/ 248653 h 248653"/>
                  <a:gd name="connsiteX1" fmla="*/ 32085 w 232611"/>
                  <a:gd name="connsiteY1" fmla="*/ 208547 h 248653"/>
                  <a:gd name="connsiteX2" fmla="*/ 56148 w 232611"/>
                  <a:gd name="connsiteY2" fmla="*/ 184484 h 248653"/>
                  <a:gd name="connsiteX3" fmla="*/ 72190 w 232611"/>
                  <a:gd name="connsiteY3" fmla="*/ 160421 h 248653"/>
                  <a:gd name="connsiteX4" fmla="*/ 104274 w 232611"/>
                  <a:gd name="connsiteY4" fmla="*/ 144379 h 248653"/>
                  <a:gd name="connsiteX5" fmla="*/ 136358 w 232611"/>
                  <a:gd name="connsiteY5" fmla="*/ 96253 h 248653"/>
                  <a:gd name="connsiteX6" fmla="*/ 176464 w 232611"/>
                  <a:gd name="connsiteY6" fmla="*/ 56147 h 248653"/>
                  <a:gd name="connsiteX7" fmla="*/ 216569 w 232611"/>
                  <a:gd name="connsiteY7" fmla="*/ 8021 h 248653"/>
                  <a:gd name="connsiteX8" fmla="*/ 232611 w 232611"/>
                  <a:gd name="connsiteY8" fmla="*/ 0 h 248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1" h="248653">
                    <a:moveTo>
                      <a:pt x="0" y="248653"/>
                    </a:moveTo>
                    <a:cubicBezTo>
                      <a:pt x="10695" y="235284"/>
                      <a:pt x="20811" y="221431"/>
                      <a:pt x="32085" y="208547"/>
                    </a:cubicBezTo>
                    <a:cubicBezTo>
                      <a:pt x="39555" y="200010"/>
                      <a:pt x="48886" y="193198"/>
                      <a:pt x="56148" y="184484"/>
                    </a:cubicBezTo>
                    <a:cubicBezTo>
                      <a:pt x="62319" y="177078"/>
                      <a:pt x="64784" y="166592"/>
                      <a:pt x="72190" y="160421"/>
                    </a:cubicBezTo>
                    <a:cubicBezTo>
                      <a:pt x="81376" y="152766"/>
                      <a:pt x="93579" y="149726"/>
                      <a:pt x="104274" y="144379"/>
                    </a:cubicBezTo>
                    <a:cubicBezTo>
                      <a:pt x="114969" y="128337"/>
                      <a:pt x="122725" y="109886"/>
                      <a:pt x="136358" y="96253"/>
                    </a:cubicBezTo>
                    <a:cubicBezTo>
                      <a:pt x="149727" y="82884"/>
                      <a:pt x="165977" y="71878"/>
                      <a:pt x="176464" y="56147"/>
                    </a:cubicBezTo>
                    <a:cubicBezTo>
                      <a:pt x="191300" y="33893"/>
                      <a:pt x="194512" y="25666"/>
                      <a:pt x="216569" y="8021"/>
                    </a:cubicBezTo>
                    <a:cubicBezTo>
                      <a:pt x="221237" y="4286"/>
                      <a:pt x="227264" y="2674"/>
                      <a:pt x="232611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58" name="Freihandform: Form 457">
                <a:extLst>
                  <a:ext uri="{FF2B5EF4-FFF2-40B4-BE49-F238E27FC236}">
                    <a16:creationId xmlns:a16="http://schemas.microsoft.com/office/drawing/2014/main" id="{3312676F-C329-4030-BF5C-F4862AAEA452}"/>
                  </a:ext>
                </a:extLst>
              </p:cNvPr>
              <p:cNvSpPr/>
              <p:nvPr/>
            </p:nvSpPr>
            <p:spPr>
              <a:xfrm>
                <a:off x="5141495" y="693251"/>
                <a:ext cx="2879558" cy="1592749"/>
              </a:xfrm>
              <a:custGeom>
                <a:avLst/>
                <a:gdLst>
                  <a:gd name="connsiteX0" fmla="*/ 2229852 w 2879558"/>
                  <a:gd name="connsiteY0" fmla="*/ 1592749 h 1592749"/>
                  <a:gd name="connsiteX1" fmla="*/ 2237873 w 2879558"/>
                  <a:gd name="connsiteY1" fmla="*/ 1552644 h 1592749"/>
                  <a:gd name="connsiteX2" fmla="*/ 2229852 w 2879558"/>
                  <a:gd name="connsiteY2" fmla="*/ 1528581 h 1592749"/>
                  <a:gd name="connsiteX3" fmla="*/ 2165684 w 2879558"/>
                  <a:gd name="connsiteY3" fmla="*/ 1472433 h 1592749"/>
                  <a:gd name="connsiteX4" fmla="*/ 2133600 w 2879558"/>
                  <a:gd name="connsiteY4" fmla="*/ 1424307 h 1592749"/>
                  <a:gd name="connsiteX5" fmla="*/ 2117558 w 2879558"/>
                  <a:gd name="connsiteY5" fmla="*/ 1400244 h 1592749"/>
                  <a:gd name="connsiteX6" fmla="*/ 2093494 w 2879558"/>
                  <a:gd name="connsiteY6" fmla="*/ 1352117 h 1592749"/>
                  <a:gd name="connsiteX7" fmla="*/ 2061410 w 2879558"/>
                  <a:gd name="connsiteY7" fmla="*/ 1303991 h 1592749"/>
                  <a:gd name="connsiteX8" fmla="*/ 2053389 w 2879558"/>
                  <a:gd name="connsiteY8" fmla="*/ 1279928 h 1592749"/>
                  <a:gd name="connsiteX9" fmla="*/ 2013284 w 2879558"/>
                  <a:gd name="connsiteY9" fmla="*/ 1231802 h 1592749"/>
                  <a:gd name="connsiteX10" fmla="*/ 1989221 w 2879558"/>
                  <a:gd name="connsiteY10" fmla="*/ 1215760 h 1592749"/>
                  <a:gd name="connsiteX11" fmla="*/ 1957137 w 2879558"/>
                  <a:gd name="connsiteY11" fmla="*/ 1167633 h 1592749"/>
                  <a:gd name="connsiteX12" fmla="*/ 1941094 w 2879558"/>
                  <a:gd name="connsiteY12" fmla="*/ 1151591 h 1592749"/>
                  <a:gd name="connsiteX13" fmla="*/ 1909010 w 2879558"/>
                  <a:gd name="connsiteY13" fmla="*/ 1103465 h 1592749"/>
                  <a:gd name="connsiteX14" fmla="*/ 1892968 w 2879558"/>
                  <a:gd name="connsiteY14" fmla="*/ 1079402 h 1592749"/>
                  <a:gd name="connsiteX15" fmla="*/ 1868905 w 2879558"/>
                  <a:gd name="connsiteY15" fmla="*/ 1055338 h 1592749"/>
                  <a:gd name="connsiteX16" fmla="*/ 1828800 w 2879558"/>
                  <a:gd name="connsiteY16" fmla="*/ 1015233 h 1592749"/>
                  <a:gd name="connsiteX17" fmla="*/ 1764631 w 2879558"/>
                  <a:gd name="connsiteY17" fmla="*/ 959086 h 1592749"/>
                  <a:gd name="connsiteX18" fmla="*/ 1716505 w 2879558"/>
                  <a:gd name="connsiteY18" fmla="*/ 918981 h 1592749"/>
                  <a:gd name="connsiteX19" fmla="*/ 1692442 w 2879558"/>
                  <a:gd name="connsiteY19" fmla="*/ 910960 h 1592749"/>
                  <a:gd name="connsiteX20" fmla="*/ 1676400 w 2879558"/>
                  <a:gd name="connsiteY20" fmla="*/ 894917 h 1592749"/>
                  <a:gd name="connsiteX21" fmla="*/ 1652337 w 2879558"/>
                  <a:gd name="connsiteY21" fmla="*/ 878875 h 1592749"/>
                  <a:gd name="connsiteX22" fmla="*/ 1612231 w 2879558"/>
                  <a:gd name="connsiteY22" fmla="*/ 846791 h 1592749"/>
                  <a:gd name="connsiteX23" fmla="*/ 1596189 w 2879558"/>
                  <a:gd name="connsiteY23" fmla="*/ 822728 h 1592749"/>
                  <a:gd name="connsiteX24" fmla="*/ 1548063 w 2879558"/>
                  <a:gd name="connsiteY24" fmla="*/ 790644 h 1592749"/>
                  <a:gd name="connsiteX25" fmla="*/ 1524000 w 2879558"/>
                  <a:gd name="connsiteY25" fmla="*/ 774602 h 1592749"/>
                  <a:gd name="connsiteX26" fmla="*/ 1483894 w 2879558"/>
                  <a:gd name="connsiteY26" fmla="*/ 734496 h 1592749"/>
                  <a:gd name="connsiteX27" fmla="*/ 1435768 w 2879558"/>
                  <a:gd name="connsiteY27" fmla="*/ 702412 h 1592749"/>
                  <a:gd name="connsiteX28" fmla="*/ 1411705 w 2879558"/>
                  <a:gd name="connsiteY28" fmla="*/ 686370 h 1592749"/>
                  <a:gd name="connsiteX29" fmla="*/ 1379621 w 2879558"/>
                  <a:gd name="connsiteY29" fmla="*/ 662307 h 1592749"/>
                  <a:gd name="connsiteX30" fmla="*/ 1339516 w 2879558"/>
                  <a:gd name="connsiteY30" fmla="*/ 630223 h 1592749"/>
                  <a:gd name="connsiteX31" fmla="*/ 1299410 w 2879558"/>
                  <a:gd name="connsiteY31" fmla="*/ 606160 h 1592749"/>
                  <a:gd name="connsiteX32" fmla="*/ 1259305 w 2879558"/>
                  <a:gd name="connsiteY32" fmla="*/ 574075 h 1592749"/>
                  <a:gd name="connsiteX33" fmla="*/ 1211179 w 2879558"/>
                  <a:gd name="connsiteY33" fmla="*/ 558033 h 1592749"/>
                  <a:gd name="connsiteX34" fmla="*/ 1187116 w 2879558"/>
                  <a:gd name="connsiteY34" fmla="*/ 541991 h 1592749"/>
                  <a:gd name="connsiteX35" fmla="*/ 1138989 w 2879558"/>
                  <a:gd name="connsiteY35" fmla="*/ 525949 h 1592749"/>
                  <a:gd name="connsiteX36" fmla="*/ 1114926 w 2879558"/>
                  <a:gd name="connsiteY36" fmla="*/ 517928 h 1592749"/>
                  <a:gd name="connsiteX37" fmla="*/ 1090863 w 2879558"/>
                  <a:gd name="connsiteY37" fmla="*/ 509907 h 1592749"/>
                  <a:gd name="connsiteX38" fmla="*/ 1082842 w 2879558"/>
                  <a:gd name="connsiteY38" fmla="*/ 485844 h 1592749"/>
                  <a:gd name="connsiteX39" fmla="*/ 1034716 w 2879558"/>
                  <a:gd name="connsiteY39" fmla="*/ 445738 h 1592749"/>
                  <a:gd name="connsiteX40" fmla="*/ 994610 w 2879558"/>
                  <a:gd name="connsiteY40" fmla="*/ 413654 h 1592749"/>
                  <a:gd name="connsiteX41" fmla="*/ 978568 w 2879558"/>
                  <a:gd name="connsiteY41" fmla="*/ 389591 h 1592749"/>
                  <a:gd name="connsiteX42" fmla="*/ 786063 w 2879558"/>
                  <a:gd name="connsiteY42" fmla="*/ 365528 h 1592749"/>
                  <a:gd name="connsiteX43" fmla="*/ 753979 w 2879558"/>
                  <a:gd name="connsiteY43" fmla="*/ 357507 h 1592749"/>
                  <a:gd name="connsiteX44" fmla="*/ 729916 w 2879558"/>
                  <a:gd name="connsiteY44" fmla="*/ 341465 h 1592749"/>
                  <a:gd name="connsiteX45" fmla="*/ 681789 w 2879558"/>
                  <a:gd name="connsiteY45" fmla="*/ 333444 h 1592749"/>
                  <a:gd name="connsiteX46" fmla="*/ 609600 w 2879558"/>
                  <a:gd name="connsiteY46" fmla="*/ 309381 h 1592749"/>
                  <a:gd name="connsiteX47" fmla="*/ 585537 w 2879558"/>
                  <a:gd name="connsiteY47" fmla="*/ 301360 h 1592749"/>
                  <a:gd name="connsiteX48" fmla="*/ 569494 w 2879558"/>
                  <a:gd name="connsiteY48" fmla="*/ 285317 h 1592749"/>
                  <a:gd name="connsiteX49" fmla="*/ 513347 w 2879558"/>
                  <a:gd name="connsiteY49" fmla="*/ 269275 h 1592749"/>
                  <a:gd name="connsiteX50" fmla="*/ 449179 w 2879558"/>
                  <a:gd name="connsiteY50" fmla="*/ 253233 h 1592749"/>
                  <a:gd name="connsiteX51" fmla="*/ 417094 w 2879558"/>
                  <a:gd name="connsiteY51" fmla="*/ 245212 h 1592749"/>
                  <a:gd name="connsiteX52" fmla="*/ 272716 w 2879558"/>
                  <a:gd name="connsiteY52" fmla="*/ 229170 h 1592749"/>
                  <a:gd name="connsiteX53" fmla="*/ 208547 w 2879558"/>
                  <a:gd name="connsiteY53" fmla="*/ 213128 h 1592749"/>
                  <a:gd name="connsiteX54" fmla="*/ 184484 w 2879558"/>
                  <a:gd name="connsiteY54" fmla="*/ 205107 h 1592749"/>
                  <a:gd name="connsiteX55" fmla="*/ 112294 w 2879558"/>
                  <a:gd name="connsiteY55" fmla="*/ 197086 h 1592749"/>
                  <a:gd name="connsiteX56" fmla="*/ 88231 w 2879558"/>
                  <a:gd name="connsiteY56" fmla="*/ 189065 h 1592749"/>
                  <a:gd name="connsiteX57" fmla="*/ 56147 w 2879558"/>
                  <a:gd name="connsiteY57" fmla="*/ 181044 h 1592749"/>
                  <a:gd name="connsiteX58" fmla="*/ 8021 w 2879558"/>
                  <a:gd name="connsiteY58" fmla="*/ 148960 h 1592749"/>
                  <a:gd name="connsiteX59" fmla="*/ 0 w 2879558"/>
                  <a:gd name="connsiteY59" fmla="*/ 124896 h 1592749"/>
                  <a:gd name="connsiteX60" fmla="*/ 24063 w 2879558"/>
                  <a:gd name="connsiteY60" fmla="*/ 52707 h 1592749"/>
                  <a:gd name="connsiteX61" fmla="*/ 48126 w 2879558"/>
                  <a:gd name="connsiteY61" fmla="*/ 36665 h 1592749"/>
                  <a:gd name="connsiteX62" fmla="*/ 96252 w 2879558"/>
                  <a:gd name="connsiteY62" fmla="*/ 20623 h 1592749"/>
                  <a:gd name="connsiteX63" fmla="*/ 425116 w 2879558"/>
                  <a:gd name="connsiteY63" fmla="*/ 4581 h 1592749"/>
                  <a:gd name="connsiteX64" fmla="*/ 986589 w 2879558"/>
                  <a:gd name="connsiteY64" fmla="*/ 12602 h 1592749"/>
                  <a:gd name="connsiteX65" fmla="*/ 1050758 w 2879558"/>
                  <a:gd name="connsiteY65" fmla="*/ 28644 h 1592749"/>
                  <a:gd name="connsiteX66" fmla="*/ 1082842 w 2879558"/>
                  <a:gd name="connsiteY66" fmla="*/ 44686 h 1592749"/>
                  <a:gd name="connsiteX67" fmla="*/ 1106905 w 2879558"/>
                  <a:gd name="connsiteY67" fmla="*/ 60728 h 1592749"/>
                  <a:gd name="connsiteX68" fmla="*/ 1171073 w 2879558"/>
                  <a:gd name="connsiteY68" fmla="*/ 76770 h 1592749"/>
                  <a:gd name="connsiteX69" fmla="*/ 1195137 w 2879558"/>
                  <a:gd name="connsiteY69" fmla="*/ 84791 h 1592749"/>
                  <a:gd name="connsiteX70" fmla="*/ 1259305 w 2879558"/>
                  <a:gd name="connsiteY70" fmla="*/ 100833 h 1592749"/>
                  <a:gd name="connsiteX71" fmla="*/ 1291389 w 2879558"/>
                  <a:gd name="connsiteY71" fmla="*/ 108854 h 1592749"/>
                  <a:gd name="connsiteX72" fmla="*/ 1363579 w 2879558"/>
                  <a:gd name="connsiteY72" fmla="*/ 132917 h 1592749"/>
                  <a:gd name="connsiteX73" fmla="*/ 1387642 w 2879558"/>
                  <a:gd name="connsiteY73" fmla="*/ 140938 h 1592749"/>
                  <a:gd name="connsiteX74" fmla="*/ 1419726 w 2879558"/>
                  <a:gd name="connsiteY74" fmla="*/ 156981 h 1592749"/>
                  <a:gd name="connsiteX75" fmla="*/ 1483894 w 2879558"/>
                  <a:gd name="connsiteY75" fmla="*/ 173023 h 1592749"/>
                  <a:gd name="connsiteX76" fmla="*/ 1540042 w 2879558"/>
                  <a:gd name="connsiteY76" fmla="*/ 197086 h 1592749"/>
                  <a:gd name="connsiteX77" fmla="*/ 1588168 w 2879558"/>
                  <a:gd name="connsiteY77" fmla="*/ 229170 h 1592749"/>
                  <a:gd name="connsiteX78" fmla="*/ 1612231 w 2879558"/>
                  <a:gd name="connsiteY78" fmla="*/ 245212 h 1592749"/>
                  <a:gd name="connsiteX79" fmla="*/ 1660358 w 2879558"/>
                  <a:gd name="connsiteY79" fmla="*/ 261254 h 1592749"/>
                  <a:gd name="connsiteX80" fmla="*/ 1684421 w 2879558"/>
                  <a:gd name="connsiteY80" fmla="*/ 269275 h 1592749"/>
                  <a:gd name="connsiteX81" fmla="*/ 1716505 w 2879558"/>
                  <a:gd name="connsiteY81" fmla="*/ 285317 h 1592749"/>
                  <a:gd name="connsiteX82" fmla="*/ 1740568 w 2879558"/>
                  <a:gd name="connsiteY82" fmla="*/ 301360 h 1592749"/>
                  <a:gd name="connsiteX83" fmla="*/ 1764631 w 2879558"/>
                  <a:gd name="connsiteY83" fmla="*/ 309381 h 1592749"/>
                  <a:gd name="connsiteX84" fmla="*/ 1788694 w 2879558"/>
                  <a:gd name="connsiteY84" fmla="*/ 333444 h 1592749"/>
                  <a:gd name="connsiteX85" fmla="*/ 1844842 w 2879558"/>
                  <a:gd name="connsiteY85" fmla="*/ 357507 h 1592749"/>
                  <a:gd name="connsiteX86" fmla="*/ 1868905 w 2879558"/>
                  <a:gd name="connsiteY86" fmla="*/ 373549 h 1592749"/>
                  <a:gd name="connsiteX87" fmla="*/ 1884947 w 2879558"/>
                  <a:gd name="connsiteY87" fmla="*/ 405633 h 1592749"/>
                  <a:gd name="connsiteX88" fmla="*/ 1892968 w 2879558"/>
                  <a:gd name="connsiteY88" fmla="*/ 429696 h 1592749"/>
                  <a:gd name="connsiteX89" fmla="*/ 1941094 w 2879558"/>
                  <a:gd name="connsiteY89" fmla="*/ 469802 h 1592749"/>
                  <a:gd name="connsiteX90" fmla="*/ 1957137 w 2879558"/>
                  <a:gd name="connsiteY90" fmla="*/ 485844 h 1592749"/>
                  <a:gd name="connsiteX91" fmla="*/ 1973179 w 2879558"/>
                  <a:gd name="connsiteY91" fmla="*/ 509907 h 1592749"/>
                  <a:gd name="connsiteX92" fmla="*/ 1997242 w 2879558"/>
                  <a:gd name="connsiteY92" fmla="*/ 517928 h 1592749"/>
                  <a:gd name="connsiteX93" fmla="*/ 2045368 w 2879558"/>
                  <a:gd name="connsiteY93" fmla="*/ 558033 h 1592749"/>
                  <a:gd name="connsiteX94" fmla="*/ 2069431 w 2879558"/>
                  <a:gd name="connsiteY94" fmla="*/ 566054 h 1592749"/>
                  <a:gd name="connsiteX95" fmla="*/ 2109537 w 2879558"/>
                  <a:gd name="connsiteY95" fmla="*/ 606160 h 1592749"/>
                  <a:gd name="connsiteX96" fmla="*/ 2157663 w 2879558"/>
                  <a:gd name="connsiteY96" fmla="*/ 630223 h 1592749"/>
                  <a:gd name="connsiteX97" fmla="*/ 2221831 w 2879558"/>
                  <a:gd name="connsiteY97" fmla="*/ 662307 h 1592749"/>
                  <a:gd name="connsiteX98" fmla="*/ 2269958 w 2879558"/>
                  <a:gd name="connsiteY98" fmla="*/ 686370 h 1592749"/>
                  <a:gd name="connsiteX99" fmla="*/ 2318084 w 2879558"/>
                  <a:gd name="connsiteY99" fmla="*/ 718454 h 1592749"/>
                  <a:gd name="connsiteX100" fmla="*/ 2382252 w 2879558"/>
                  <a:gd name="connsiteY100" fmla="*/ 774602 h 1592749"/>
                  <a:gd name="connsiteX101" fmla="*/ 2398294 w 2879558"/>
                  <a:gd name="connsiteY101" fmla="*/ 798665 h 1592749"/>
                  <a:gd name="connsiteX102" fmla="*/ 2446421 w 2879558"/>
                  <a:gd name="connsiteY102" fmla="*/ 838770 h 1592749"/>
                  <a:gd name="connsiteX103" fmla="*/ 2494547 w 2879558"/>
                  <a:gd name="connsiteY103" fmla="*/ 886896 h 1592749"/>
                  <a:gd name="connsiteX104" fmla="*/ 2502568 w 2879558"/>
                  <a:gd name="connsiteY104" fmla="*/ 910960 h 1592749"/>
                  <a:gd name="connsiteX105" fmla="*/ 2526631 w 2879558"/>
                  <a:gd name="connsiteY105" fmla="*/ 927002 h 1592749"/>
                  <a:gd name="connsiteX106" fmla="*/ 2550694 w 2879558"/>
                  <a:gd name="connsiteY106" fmla="*/ 951065 h 1592749"/>
                  <a:gd name="connsiteX107" fmla="*/ 2566737 w 2879558"/>
                  <a:gd name="connsiteY107" fmla="*/ 983149 h 1592749"/>
                  <a:gd name="connsiteX108" fmla="*/ 2598821 w 2879558"/>
                  <a:gd name="connsiteY108" fmla="*/ 1031275 h 1592749"/>
                  <a:gd name="connsiteX109" fmla="*/ 2614863 w 2879558"/>
                  <a:gd name="connsiteY109" fmla="*/ 1055338 h 1592749"/>
                  <a:gd name="connsiteX110" fmla="*/ 2638926 w 2879558"/>
                  <a:gd name="connsiteY110" fmla="*/ 1119507 h 1592749"/>
                  <a:gd name="connsiteX111" fmla="*/ 2646947 w 2879558"/>
                  <a:gd name="connsiteY111" fmla="*/ 1143570 h 1592749"/>
                  <a:gd name="connsiteX112" fmla="*/ 2671010 w 2879558"/>
                  <a:gd name="connsiteY112" fmla="*/ 1175654 h 1592749"/>
                  <a:gd name="connsiteX113" fmla="*/ 2679031 w 2879558"/>
                  <a:gd name="connsiteY113" fmla="*/ 1199717 h 1592749"/>
                  <a:gd name="connsiteX114" fmla="*/ 2703094 w 2879558"/>
                  <a:gd name="connsiteY114" fmla="*/ 1215760 h 1592749"/>
                  <a:gd name="connsiteX115" fmla="*/ 2719137 w 2879558"/>
                  <a:gd name="connsiteY115" fmla="*/ 1231802 h 1592749"/>
                  <a:gd name="connsiteX116" fmla="*/ 2727158 w 2879558"/>
                  <a:gd name="connsiteY116" fmla="*/ 1255865 h 1592749"/>
                  <a:gd name="connsiteX117" fmla="*/ 2767263 w 2879558"/>
                  <a:gd name="connsiteY117" fmla="*/ 1303991 h 1592749"/>
                  <a:gd name="connsiteX118" fmla="*/ 2783305 w 2879558"/>
                  <a:gd name="connsiteY118" fmla="*/ 1352117 h 1592749"/>
                  <a:gd name="connsiteX119" fmla="*/ 2815389 w 2879558"/>
                  <a:gd name="connsiteY119" fmla="*/ 1408265 h 1592749"/>
                  <a:gd name="connsiteX120" fmla="*/ 2847473 w 2879558"/>
                  <a:gd name="connsiteY120" fmla="*/ 1464412 h 1592749"/>
                  <a:gd name="connsiteX121" fmla="*/ 2863516 w 2879558"/>
                  <a:gd name="connsiteY121" fmla="*/ 1480454 h 1592749"/>
                  <a:gd name="connsiteX122" fmla="*/ 2879558 w 2879558"/>
                  <a:gd name="connsiteY122" fmla="*/ 1496496 h 159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2879558" h="1592749">
                    <a:moveTo>
                      <a:pt x="2229852" y="1592749"/>
                    </a:moveTo>
                    <a:cubicBezTo>
                      <a:pt x="2232526" y="1579381"/>
                      <a:pt x="2237873" y="1566277"/>
                      <a:pt x="2237873" y="1552644"/>
                    </a:cubicBezTo>
                    <a:cubicBezTo>
                      <a:pt x="2237873" y="1544189"/>
                      <a:pt x="2234925" y="1535345"/>
                      <a:pt x="2229852" y="1528581"/>
                    </a:cubicBezTo>
                    <a:cubicBezTo>
                      <a:pt x="2206390" y="1497298"/>
                      <a:pt x="2193516" y="1490987"/>
                      <a:pt x="2165684" y="1472433"/>
                    </a:cubicBezTo>
                    <a:lnTo>
                      <a:pt x="2133600" y="1424307"/>
                    </a:lnTo>
                    <a:lnTo>
                      <a:pt x="2117558" y="1400244"/>
                    </a:lnTo>
                    <a:cubicBezTo>
                      <a:pt x="2097775" y="1321114"/>
                      <a:pt x="2124143" y="1403197"/>
                      <a:pt x="2093494" y="1352117"/>
                    </a:cubicBezTo>
                    <a:cubicBezTo>
                      <a:pt x="2058668" y="1294075"/>
                      <a:pt x="2122601" y="1365182"/>
                      <a:pt x="2061410" y="1303991"/>
                    </a:cubicBezTo>
                    <a:cubicBezTo>
                      <a:pt x="2058736" y="1295970"/>
                      <a:pt x="2057170" y="1287490"/>
                      <a:pt x="2053389" y="1279928"/>
                    </a:cubicBezTo>
                    <a:cubicBezTo>
                      <a:pt x="2044376" y="1261901"/>
                      <a:pt x="2028489" y="1244473"/>
                      <a:pt x="2013284" y="1231802"/>
                    </a:cubicBezTo>
                    <a:cubicBezTo>
                      <a:pt x="2005878" y="1225631"/>
                      <a:pt x="1997242" y="1221107"/>
                      <a:pt x="1989221" y="1215760"/>
                    </a:cubicBezTo>
                    <a:cubicBezTo>
                      <a:pt x="1978526" y="1199718"/>
                      <a:pt x="1970771" y="1181266"/>
                      <a:pt x="1957137" y="1167633"/>
                    </a:cubicBezTo>
                    <a:cubicBezTo>
                      <a:pt x="1951789" y="1162286"/>
                      <a:pt x="1945632" y="1157641"/>
                      <a:pt x="1941094" y="1151591"/>
                    </a:cubicBezTo>
                    <a:cubicBezTo>
                      <a:pt x="1929526" y="1136167"/>
                      <a:pt x="1919705" y="1119507"/>
                      <a:pt x="1909010" y="1103465"/>
                    </a:cubicBezTo>
                    <a:cubicBezTo>
                      <a:pt x="1903663" y="1095444"/>
                      <a:pt x="1899784" y="1086219"/>
                      <a:pt x="1892968" y="1079402"/>
                    </a:cubicBezTo>
                    <a:cubicBezTo>
                      <a:pt x="1884947" y="1071381"/>
                      <a:pt x="1876167" y="1064053"/>
                      <a:pt x="1868905" y="1055338"/>
                    </a:cubicBezTo>
                    <a:cubicBezTo>
                      <a:pt x="1835486" y="1015234"/>
                      <a:pt x="1872914" y="1044642"/>
                      <a:pt x="1828800" y="1015233"/>
                    </a:cubicBezTo>
                    <a:cubicBezTo>
                      <a:pt x="1783347" y="947053"/>
                      <a:pt x="1858213" y="1052668"/>
                      <a:pt x="1764631" y="959086"/>
                    </a:cubicBezTo>
                    <a:cubicBezTo>
                      <a:pt x="1746892" y="941347"/>
                      <a:pt x="1738839" y="930148"/>
                      <a:pt x="1716505" y="918981"/>
                    </a:cubicBezTo>
                    <a:cubicBezTo>
                      <a:pt x="1708943" y="915200"/>
                      <a:pt x="1700463" y="913634"/>
                      <a:pt x="1692442" y="910960"/>
                    </a:cubicBezTo>
                    <a:cubicBezTo>
                      <a:pt x="1687095" y="905612"/>
                      <a:pt x="1682305" y="899641"/>
                      <a:pt x="1676400" y="894917"/>
                    </a:cubicBezTo>
                    <a:cubicBezTo>
                      <a:pt x="1668872" y="888895"/>
                      <a:pt x="1659154" y="885691"/>
                      <a:pt x="1652337" y="878875"/>
                    </a:cubicBezTo>
                    <a:cubicBezTo>
                      <a:pt x="1616056" y="842594"/>
                      <a:pt x="1659076" y="862406"/>
                      <a:pt x="1612231" y="846791"/>
                    </a:cubicBezTo>
                    <a:cubicBezTo>
                      <a:pt x="1606884" y="838770"/>
                      <a:pt x="1603444" y="829076"/>
                      <a:pt x="1596189" y="822728"/>
                    </a:cubicBezTo>
                    <a:cubicBezTo>
                      <a:pt x="1581679" y="810032"/>
                      <a:pt x="1564105" y="801339"/>
                      <a:pt x="1548063" y="790644"/>
                    </a:cubicBezTo>
                    <a:cubicBezTo>
                      <a:pt x="1540042" y="785297"/>
                      <a:pt x="1530817" y="781419"/>
                      <a:pt x="1524000" y="774602"/>
                    </a:cubicBezTo>
                    <a:cubicBezTo>
                      <a:pt x="1510631" y="761233"/>
                      <a:pt x="1499625" y="744983"/>
                      <a:pt x="1483894" y="734496"/>
                    </a:cubicBezTo>
                    <a:lnTo>
                      <a:pt x="1435768" y="702412"/>
                    </a:lnTo>
                    <a:cubicBezTo>
                      <a:pt x="1427747" y="697065"/>
                      <a:pt x="1419417" y="692154"/>
                      <a:pt x="1411705" y="686370"/>
                    </a:cubicBezTo>
                    <a:cubicBezTo>
                      <a:pt x="1401010" y="678349"/>
                      <a:pt x="1389074" y="671760"/>
                      <a:pt x="1379621" y="662307"/>
                    </a:cubicBezTo>
                    <a:cubicBezTo>
                      <a:pt x="1343340" y="626026"/>
                      <a:pt x="1386362" y="645838"/>
                      <a:pt x="1339516" y="630223"/>
                    </a:cubicBezTo>
                    <a:cubicBezTo>
                      <a:pt x="1298862" y="589571"/>
                      <a:pt x="1351479" y="637403"/>
                      <a:pt x="1299410" y="606160"/>
                    </a:cubicBezTo>
                    <a:cubicBezTo>
                      <a:pt x="1251791" y="577587"/>
                      <a:pt x="1321223" y="601594"/>
                      <a:pt x="1259305" y="574075"/>
                    </a:cubicBezTo>
                    <a:cubicBezTo>
                      <a:pt x="1243853" y="567207"/>
                      <a:pt x="1225249" y="567413"/>
                      <a:pt x="1211179" y="558033"/>
                    </a:cubicBezTo>
                    <a:cubicBezTo>
                      <a:pt x="1203158" y="552686"/>
                      <a:pt x="1195925" y="545906"/>
                      <a:pt x="1187116" y="541991"/>
                    </a:cubicBezTo>
                    <a:cubicBezTo>
                      <a:pt x="1171663" y="535123"/>
                      <a:pt x="1155031" y="531296"/>
                      <a:pt x="1138989" y="525949"/>
                    </a:cubicBezTo>
                    <a:lnTo>
                      <a:pt x="1114926" y="517928"/>
                    </a:lnTo>
                    <a:lnTo>
                      <a:pt x="1090863" y="509907"/>
                    </a:lnTo>
                    <a:cubicBezTo>
                      <a:pt x="1088189" y="501886"/>
                      <a:pt x="1087532" y="492879"/>
                      <a:pt x="1082842" y="485844"/>
                    </a:cubicBezTo>
                    <a:cubicBezTo>
                      <a:pt x="1066513" y="461350"/>
                      <a:pt x="1055851" y="462646"/>
                      <a:pt x="1034716" y="445738"/>
                    </a:cubicBezTo>
                    <a:cubicBezTo>
                      <a:pt x="977579" y="400028"/>
                      <a:pt x="1068659" y="463020"/>
                      <a:pt x="994610" y="413654"/>
                    </a:cubicBezTo>
                    <a:cubicBezTo>
                      <a:pt x="989263" y="405633"/>
                      <a:pt x="987190" y="393902"/>
                      <a:pt x="978568" y="389591"/>
                    </a:cubicBezTo>
                    <a:cubicBezTo>
                      <a:pt x="933246" y="366930"/>
                      <a:pt x="818926" y="367582"/>
                      <a:pt x="786063" y="365528"/>
                    </a:cubicBezTo>
                    <a:cubicBezTo>
                      <a:pt x="775368" y="362854"/>
                      <a:pt x="764111" y="361849"/>
                      <a:pt x="753979" y="357507"/>
                    </a:cubicBezTo>
                    <a:cubicBezTo>
                      <a:pt x="745118" y="353710"/>
                      <a:pt x="739061" y="344513"/>
                      <a:pt x="729916" y="341465"/>
                    </a:cubicBezTo>
                    <a:cubicBezTo>
                      <a:pt x="714487" y="336322"/>
                      <a:pt x="697831" y="336118"/>
                      <a:pt x="681789" y="333444"/>
                    </a:cubicBezTo>
                    <a:lnTo>
                      <a:pt x="609600" y="309381"/>
                    </a:lnTo>
                    <a:lnTo>
                      <a:pt x="585537" y="301360"/>
                    </a:lnTo>
                    <a:cubicBezTo>
                      <a:pt x="580189" y="296012"/>
                      <a:pt x="575979" y="289208"/>
                      <a:pt x="569494" y="285317"/>
                    </a:cubicBezTo>
                    <a:cubicBezTo>
                      <a:pt x="560753" y="280072"/>
                      <a:pt x="520021" y="271182"/>
                      <a:pt x="513347" y="269275"/>
                    </a:cubicBezTo>
                    <a:cubicBezTo>
                      <a:pt x="438102" y="247776"/>
                      <a:pt x="559249" y="277693"/>
                      <a:pt x="449179" y="253233"/>
                    </a:cubicBezTo>
                    <a:cubicBezTo>
                      <a:pt x="438417" y="250842"/>
                      <a:pt x="427968" y="247024"/>
                      <a:pt x="417094" y="245212"/>
                    </a:cubicBezTo>
                    <a:cubicBezTo>
                      <a:pt x="383032" y="239535"/>
                      <a:pt x="303611" y="232260"/>
                      <a:pt x="272716" y="229170"/>
                    </a:cubicBezTo>
                    <a:cubicBezTo>
                      <a:pt x="217706" y="210834"/>
                      <a:pt x="285985" y="232488"/>
                      <a:pt x="208547" y="213128"/>
                    </a:cubicBezTo>
                    <a:cubicBezTo>
                      <a:pt x="200345" y="211077"/>
                      <a:pt x="192824" y="206497"/>
                      <a:pt x="184484" y="205107"/>
                    </a:cubicBezTo>
                    <a:cubicBezTo>
                      <a:pt x="160602" y="201127"/>
                      <a:pt x="136357" y="199760"/>
                      <a:pt x="112294" y="197086"/>
                    </a:cubicBezTo>
                    <a:cubicBezTo>
                      <a:pt x="104273" y="194412"/>
                      <a:pt x="96361" y="191388"/>
                      <a:pt x="88231" y="189065"/>
                    </a:cubicBezTo>
                    <a:cubicBezTo>
                      <a:pt x="77631" y="186037"/>
                      <a:pt x="65718" y="186513"/>
                      <a:pt x="56147" y="181044"/>
                    </a:cubicBezTo>
                    <a:cubicBezTo>
                      <a:pt x="-27969" y="132978"/>
                      <a:pt x="83150" y="174003"/>
                      <a:pt x="8021" y="148960"/>
                    </a:cubicBezTo>
                    <a:cubicBezTo>
                      <a:pt x="5347" y="140939"/>
                      <a:pt x="0" y="133351"/>
                      <a:pt x="0" y="124896"/>
                    </a:cubicBezTo>
                    <a:cubicBezTo>
                      <a:pt x="0" y="98008"/>
                      <a:pt x="4694" y="72076"/>
                      <a:pt x="24063" y="52707"/>
                    </a:cubicBezTo>
                    <a:cubicBezTo>
                      <a:pt x="30880" y="45890"/>
                      <a:pt x="39317" y="40580"/>
                      <a:pt x="48126" y="36665"/>
                    </a:cubicBezTo>
                    <a:cubicBezTo>
                      <a:pt x="63578" y="29797"/>
                      <a:pt x="80210" y="25970"/>
                      <a:pt x="96252" y="20623"/>
                    </a:cubicBezTo>
                    <a:cubicBezTo>
                      <a:pt x="216732" y="-19537"/>
                      <a:pt x="111907" y="12823"/>
                      <a:pt x="425116" y="4581"/>
                    </a:cubicBezTo>
                    <a:cubicBezTo>
                      <a:pt x="612274" y="7255"/>
                      <a:pt x="799551" y="5408"/>
                      <a:pt x="986589" y="12602"/>
                    </a:cubicBezTo>
                    <a:cubicBezTo>
                      <a:pt x="1008621" y="13449"/>
                      <a:pt x="1050758" y="28644"/>
                      <a:pt x="1050758" y="28644"/>
                    </a:cubicBezTo>
                    <a:cubicBezTo>
                      <a:pt x="1061453" y="33991"/>
                      <a:pt x="1072460" y="38754"/>
                      <a:pt x="1082842" y="44686"/>
                    </a:cubicBezTo>
                    <a:cubicBezTo>
                      <a:pt x="1091212" y="49469"/>
                      <a:pt x="1098283" y="56417"/>
                      <a:pt x="1106905" y="60728"/>
                    </a:cubicBezTo>
                    <a:cubicBezTo>
                      <a:pt x="1125240" y="69895"/>
                      <a:pt x="1152768" y="72194"/>
                      <a:pt x="1171073" y="76770"/>
                    </a:cubicBezTo>
                    <a:cubicBezTo>
                      <a:pt x="1179276" y="78821"/>
                      <a:pt x="1186980" y="82566"/>
                      <a:pt x="1195137" y="84791"/>
                    </a:cubicBezTo>
                    <a:cubicBezTo>
                      <a:pt x="1216408" y="90592"/>
                      <a:pt x="1237916" y="95486"/>
                      <a:pt x="1259305" y="100833"/>
                    </a:cubicBezTo>
                    <a:cubicBezTo>
                      <a:pt x="1270000" y="103507"/>
                      <a:pt x="1280931" y="105368"/>
                      <a:pt x="1291389" y="108854"/>
                    </a:cubicBezTo>
                    <a:lnTo>
                      <a:pt x="1363579" y="132917"/>
                    </a:lnTo>
                    <a:cubicBezTo>
                      <a:pt x="1371600" y="135591"/>
                      <a:pt x="1380080" y="137157"/>
                      <a:pt x="1387642" y="140938"/>
                    </a:cubicBezTo>
                    <a:cubicBezTo>
                      <a:pt x="1398337" y="146286"/>
                      <a:pt x="1408382" y="153200"/>
                      <a:pt x="1419726" y="156981"/>
                    </a:cubicBezTo>
                    <a:cubicBezTo>
                      <a:pt x="1447188" y="166135"/>
                      <a:pt x="1459880" y="161016"/>
                      <a:pt x="1483894" y="173023"/>
                    </a:cubicBezTo>
                    <a:cubicBezTo>
                      <a:pt x="1539287" y="200719"/>
                      <a:pt x="1473270" y="180393"/>
                      <a:pt x="1540042" y="197086"/>
                    </a:cubicBezTo>
                    <a:lnTo>
                      <a:pt x="1588168" y="229170"/>
                    </a:lnTo>
                    <a:cubicBezTo>
                      <a:pt x="1596189" y="234517"/>
                      <a:pt x="1603086" y="242164"/>
                      <a:pt x="1612231" y="245212"/>
                    </a:cubicBezTo>
                    <a:lnTo>
                      <a:pt x="1660358" y="261254"/>
                    </a:lnTo>
                    <a:cubicBezTo>
                      <a:pt x="1668379" y="263928"/>
                      <a:pt x="1676859" y="265494"/>
                      <a:pt x="1684421" y="269275"/>
                    </a:cubicBezTo>
                    <a:cubicBezTo>
                      <a:pt x="1695116" y="274622"/>
                      <a:pt x="1706123" y="279385"/>
                      <a:pt x="1716505" y="285317"/>
                    </a:cubicBezTo>
                    <a:cubicBezTo>
                      <a:pt x="1724875" y="290100"/>
                      <a:pt x="1731946" y="297049"/>
                      <a:pt x="1740568" y="301360"/>
                    </a:cubicBezTo>
                    <a:cubicBezTo>
                      <a:pt x="1748130" y="305141"/>
                      <a:pt x="1756610" y="306707"/>
                      <a:pt x="1764631" y="309381"/>
                    </a:cubicBezTo>
                    <a:cubicBezTo>
                      <a:pt x="1772652" y="317402"/>
                      <a:pt x="1779463" y="326851"/>
                      <a:pt x="1788694" y="333444"/>
                    </a:cubicBezTo>
                    <a:cubicBezTo>
                      <a:pt x="1827640" y="361262"/>
                      <a:pt x="1809931" y="340052"/>
                      <a:pt x="1844842" y="357507"/>
                    </a:cubicBezTo>
                    <a:cubicBezTo>
                      <a:pt x="1853464" y="361818"/>
                      <a:pt x="1860884" y="368202"/>
                      <a:pt x="1868905" y="373549"/>
                    </a:cubicBezTo>
                    <a:cubicBezTo>
                      <a:pt x="1874252" y="384244"/>
                      <a:pt x="1880237" y="394643"/>
                      <a:pt x="1884947" y="405633"/>
                    </a:cubicBezTo>
                    <a:cubicBezTo>
                      <a:pt x="1888278" y="413404"/>
                      <a:pt x="1888278" y="422661"/>
                      <a:pt x="1892968" y="429696"/>
                    </a:cubicBezTo>
                    <a:cubicBezTo>
                      <a:pt x="1909300" y="454195"/>
                      <a:pt x="1919955" y="452891"/>
                      <a:pt x="1941094" y="469802"/>
                    </a:cubicBezTo>
                    <a:cubicBezTo>
                      <a:pt x="1946999" y="474526"/>
                      <a:pt x="1952413" y="479939"/>
                      <a:pt x="1957137" y="485844"/>
                    </a:cubicBezTo>
                    <a:cubicBezTo>
                      <a:pt x="1963159" y="493372"/>
                      <a:pt x="1965651" y="503885"/>
                      <a:pt x="1973179" y="509907"/>
                    </a:cubicBezTo>
                    <a:cubicBezTo>
                      <a:pt x="1979781" y="515189"/>
                      <a:pt x="1989680" y="514147"/>
                      <a:pt x="1997242" y="517928"/>
                    </a:cubicBezTo>
                    <a:cubicBezTo>
                      <a:pt x="2049727" y="544171"/>
                      <a:pt x="1992150" y="522554"/>
                      <a:pt x="2045368" y="558033"/>
                    </a:cubicBezTo>
                    <a:cubicBezTo>
                      <a:pt x="2052403" y="562723"/>
                      <a:pt x="2061410" y="563380"/>
                      <a:pt x="2069431" y="566054"/>
                    </a:cubicBezTo>
                    <a:cubicBezTo>
                      <a:pt x="2082800" y="579423"/>
                      <a:pt x="2091601" y="600181"/>
                      <a:pt x="2109537" y="606160"/>
                    </a:cubicBezTo>
                    <a:cubicBezTo>
                      <a:pt x="2158331" y="622425"/>
                      <a:pt x="2108795" y="603568"/>
                      <a:pt x="2157663" y="630223"/>
                    </a:cubicBezTo>
                    <a:cubicBezTo>
                      <a:pt x="2178657" y="641674"/>
                      <a:pt x="2201933" y="649042"/>
                      <a:pt x="2221831" y="662307"/>
                    </a:cubicBezTo>
                    <a:cubicBezTo>
                      <a:pt x="2252929" y="683039"/>
                      <a:pt x="2236749" y="675301"/>
                      <a:pt x="2269958" y="686370"/>
                    </a:cubicBezTo>
                    <a:cubicBezTo>
                      <a:pt x="2286000" y="697065"/>
                      <a:pt x="2304451" y="704821"/>
                      <a:pt x="2318084" y="718454"/>
                    </a:cubicBezTo>
                    <a:cubicBezTo>
                      <a:pt x="2365005" y="765377"/>
                      <a:pt x="2342458" y="748073"/>
                      <a:pt x="2382252" y="774602"/>
                    </a:cubicBezTo>
                    <a:cubicBezTo>
                      <a:pt x="2387599" y="782623"/>
                      <a:pt x="2391477" y="791849"/>
                      <a:pt x="2398294" y="798665"/>
                    </a:cubicBezTo>
                    <a:cubicBezTo>
                      <a:pt x="2472552" y="872921"/>
                      <a:pt x="2367585" y="746795"/>
                      <a:pt x="2446421" y="838770"/>
                    </a:cubicBezTo>
                    <a:cubicBezTo>
                      <a:pt x="2486217" y="885199"/>
                      <a:pt x="2452187" y="858656"/>
                      <a:pt x="2494547" y="886896"/>
                    </a:cubicBezTo>
                    <a:cubicBezTo>
                      <a:pt x="2497221" y="894917"/>
                      <a:pt x="2497286" y="904358"/>
                      <a:pt x="2502568" y="910960"/>
                    </a:cubicBezTo>
                    <a:cubicBezTo>
                      <a:pt x="2508590" y="918488"/>
                      <a:pt x="2519225" y="920831"/>
                      <a:pt x="2526631" y="927002"/>
                    </a:cubicBezTo>
                    <a:cubicBezTo>
                      <a:pt x="2535345" y="934264"/>
                      <a:pt x="2544101" y="941835"/>
                      <a:pt x="2550694" y="951065"/>
                    </a:cubicBezTo>
                    <a:cubicBezTo>
                      <a:pt x="2557644" y="960795"/>
                      <a:pt x="2560585" y="972896"/>
                      <a:pt x="2566737" y="983149"/>
                    </a:cubicBezTo>
                    <a:cubicBezTo>
                      <a:pt x="2576657" y="999681"/>
                      <a:pt x="2588126" y="1015233"/>
                      <a:pt x="2598821" y="1031275"/>
                    </a:cubicBezTo>
                    <a:lnTo>
                      <a:pt x="2614863" y="1055338"/>
                    </a:lnTo>
                    <a:cubicBezTo>
                      <a:pt x="2629651" y="1114491"/>
                      <a:pt x="2613760" y="1060786"/>
                      <a:pt x="2638926" y="1119507"/>
                    </a:cubicBezTo>
                    <a:cubicBezTo>
                      <a:pt x="2642257" y="1127278"/>
                      <a:pt x="2642752" y="1136229"/>
                      <a:pt x="2646947" y="1143570"/>
                    </a:cubicBezTo>
                    <a:cubicBezTo>
                      <a:pt x="2653580" y="1155177"/>
                      <a:pt x="2662989" y="1164959"/>
                      <a:pt x="2671010" y="1175654"/>
                    </a:cubicBezTo>
                    <a:cubicBezTo>
                      <a:pt x="2673684" y="1183675"/>
                      <a:pt x="2673749" y="1193115"/>
                      <a:pt x="2679031" y="1199717"/>
                    </a:cubicBezTo>
                    <a:cubicBezTo>
                      <a:pt x="2685053" y="1207245"/>
                      <a:pt x="2695566" y="1209738"/>
                      <a:pt x="2703094" y="1215760"/>
                    </a:cubicBezTo>
                    <a:cubicBezTo>
                      <a:pt x="2708999" y="1220484"/>
                      <a:pt x="2713789" y="1226455"/>
                      <a:pt x="2719137" y="1231802"/>
                    </a:cubicBezTo>
                    <a:cubicBezTo>
                      <a:pt x="2721811" y="1239823"/>
                      <a:pt x="2722468" y="1248830"/>
                      <a:pt x="2727158" y="1255865"/>
                    </a:cubicBezTo>
                    <a:cubicBezTo>
                      <a:pt x="2752343" y="1293643"/>
                      <a:pt x="2749768" y="1264627"/>
                      <a:pt x="2767263" y="1303991"/>
                    </a:cubicBezTo>
                    <a:cubicBezTo>
                      <a:pt x="2774131" y="1319443"/>
                      <a:pt x="2775743" y="1336992"/>
                      <a:pt x="2783305" y="1352117"/>
                    </a:cubicBezTo>
                    <a:cubicBezTo>
                      <a:pt x="2831776" y="1449063"/>
                      <a:pt x="2770045" y="1328913"/>
                      <a:pt x="2815389" y="1408265"/>
                    </a:cubicBezTo>
                    <a:cubicBezTo>
                      <a:pt x="2831855" y="1437080"/>
                      <a:pt x="2827933" y="1439987"/>
                      <a:pt x="2847473" y="1464412"/>
                    </a:cubicBezTo>
                    <a:cubicBezTo>
                      <a:pt x="2852197" y="1470317"/>
                      <a:pt x="2858168" y="1475107"/>
                      <a:pt x="2863516" y="1480454"/>
                    </a:cubicBezTo>
                    <a:lnTo>
                      <a:pt x="2879558" y="1496496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59" name="Freihandform: Form 458">
                <a:extLst>
                  <a:ext uri="{FF2B5EF4-FFF2-40B4-BE49-F238E27FC236}">
                    <a16:creationId xmlns:a16="http://schemas.microsoft.com/office/drawing/2014/main" id="{FC27108B-339D-4F8B-A2A0-A2932F23703D}"/>
                  </a:ext>
                </a:extLst>
              </p:cNvPr>
              <p:cNvSpPr/>
              <p:nvPr/>
            </p:nvSpPr>
            <p:spPr>
              <a:xfrm>
                <a:off x="7716253" y="810126"/>
                <a:ext cx="874294" cy="1292205"/>
              </a:xfrm>
              <a:custGeom>
                <a:avLst/>
                <a:gdLst>
                  <a:gd name="connsiteX0" fmla="*/ 328863 w 874294"/>
                  <a:gd name="connsiteY0" fmla="*/ 1219200 h 1292205"/>
                  <a:gd name="connsiteX1" fmla="*/ 320842 w 874294"/>
                  <a:gd name="connsiteY1" fmla="*/ 1179095 h 1292205"/>
                  <a:gd name="connsiteX2" fmla="*/ 312821 w 874294"/>
                  <a:gd name="connsiteY2" fmla="*/ 1155032 h 1292205"/>
                  <a:gd name="connsiteX3" fmla="*/ 304800 w 874294"/>
                  <a:gd name="connsiteY3" fmla="*/ 1122948 h 1292205"/>
                  <a:gd name="connsiteX4" fmla="*/ 296779 w 874294"/>
                  <a:gd name="connsiteY4" fmla="*/ 1098885 h 1292205"/>
                  <a:gd name="connsiteX5" fmla="*/ 280736 w 874294"/>
                  <a:gd name="connsiteY5" fmla="*/ 1018674 h 1292205"/>
                  <a:gd name="connsiteX6" fmla="*/ 264694 w 874294"/>
                  <a:gd name="connsiteY6" fmla="*/ 970548 h 1292205"/>
                  <a:gd name="connsiteX7" fmla="*/ 256673 w 874294"/>
                  <a:gd name="connsiteY7" fmla="*/ 938463 h 1292205"/>
                  <a:gd name="connsiteX8" fmla="*/ 248652 w 874294"/>
                  <a:gd name="connsiteY8" fmla="*/ 914400 h 1292205"/>
                  <a:gd name="connsiteX9" fmla="*/ 232610 w 874294"/>
                  <a:gd name="connsiteY9" fmla="*/ 794085 h 1292205"/>
                  <a:gd name="connsiteX10" fmla="*/ 224589 w 874294"/>
                  <a:gd name="connsiteY10" fmla="*/ 762000 h 1292205"/>
                  <a:gd name="connsiteX11" fmla="*/ 200526 w 874294"/>
                  <a:gd name="connsiteY11" fmla="*/ 689811 h 1292205"/>
                  <a:gd name="connsiteX12" fmla="*/ 192505 w 874294"/>
                  <a:gd name="connsiteY12" fmla="*/ 665748 h 1292205"/>
                  <a:gd name="connsiteX13" fmla="*/ 168442 w 874294"/>
                  <a:gd name="connsiteY13" fmla="*/ 585537 h 1292205"/>
                  <a:gd name="connsiteX14" fmla="*/ 152400 w 874294"/>
                  <a:gd name="connsiteY14" fmla="*/ 561474 h 1292205"/>
                  <a:gd name="connsiteX15" fmla="*/ 128336 w 874294"/>
                  <a:gd name="connsiteY15" fmla="*/ 521369 h 1292205"/>
                  <a:gd name="connsiteX16" fmla="*/ 112294 w 874294"/>
                  <a:gd name="connsiteY16" fmla="*/ 473242 h 1292205"/>
                  <a:gd name="connsiteX17" fmla="*/ 96252 w 874294"/>
                  <a:gd name="connsiteY17" fmla="*/ 441158 h 1292205"/>
                  <a:gd name="connsiteX18" fmla="*/ 88231 w 874294"/>
                  <a:gd name="connsiteY18" fmla="*/ 409074 h 1292205"/>
                  <a:gd name="connsiteX19" fmla="*/ 72189 w 874294"/>
                  <a:gd name="connsiteY19" fmla="*/ 360948 h 1292205"/>
                  <a:gd name="connsiteX20" fmla="*/ 64168 w 874294"/>
                  <a:gd name="connsiteY20" fmla="*/ 336885 h 1292205"/>
                  <a:gd name="connsiteX21" fmla="*/ 56147 w 874294"/>
                  <a:gd name="connsiteY21" fmla="*/ 280737 h 1292205"/>
                  <a:gd name="connsiteX22" fmla="*/ 40105 w 874294"/>
                  <a:gd name="connsiteY22" fmla="*/ 232611 h 1292205"/>
                  <a:gd name="connsiteX23" fmla="*/ 24063 w 874294"/>
                  <a:gd name="connsiteY23" fmla="*/ 184485 h 1292205"/>
                  <a:gd name="connsiteX24" fmla="*/ 8021 w 874294"/>
                  <a:gd name="connsiteY24" fmla="*/ 136358 h 1292205"/>
                  <a:gd name="connsiteX25" fmla="*/ 0 w 874294"/>
                  <a:gd name="connsiteY25" fmla="*/ 112295 h 1292205"/>
                  <a:gd name="connsiteX26" fmla="*/ 24063 w 874294"/>
                  <a:gd name="connsiteY26" fmla="*/ 24063 h 1292205"/>
                  <a:gd name="connsiteX27" fmla="*/ 72189 w 874294"/>
                  <a:gd name="connsiteY27" fmla="*/ 8021 h 1292205"/>
                  <a:gd name="connsiteX28" fmla="*/ 96252 w 874294"/>
                  <a:gd name="connsiteY28" fmla="*/ 0 h 1292205"/>
                  <a:gd name="connsiteX29" fmla="*/ 192505 w 874294"/>
                  <a:gd name="connsiteY29" fmla="*/ 8021 h 1292205"/>
                  <a:gd name="connsiteX30" fmla="*/ 240631 w 874294"/>
                  <a:gd name="connsiteY30" fmla="*/ 40106 h 1292205"/>
                  <a:gd name="connsiteX31" fmla="*/ 280736 w 874294"/>
                  <a:gd name="connsiteY31" fmla="*/ 88232 h 1292205"/>
                  <a:gd name="connsiteX32" fmla="*/ 312821 w 874294"/>
                  <a:gd name="connsiteY32" fmla="*/ 136358 h 1292205"/>
                  <a:gd name="connsiteX33" fmla="*/ 328863 w 874294"/>
                  <a:gd name="connsiteY33" fmla="*/ 160421 h 1292205"/>
                  <a:gd name="connsiteX34" fmla="*/ 360947 w 874294"/>
                  <a:gd name="connsiteY34" fmla="*/ 232611 h 1292205"/>
                  <a:gd name="connsiteX35" fmla="*/ 385010 w 874294"/>
                  <a:gd name="connsiteY35" fmla="*/ 248653 h 1292205"/>
                  <a:gd name="connsiteX36" fmla="*/ 441158 w 874294"/>
                  <a:gd name="connsiteY36" fmla="*/ 312821 h 1292205"/>
                  <a:gd name="connsiteX37" fmla="*/ 465221 w 874294"/>
                  <a:gd name="connsiteY37" fmla="*/ 336885 h 1292205"/>
                  <a:gd name="connsiteX38" fmla="*/ 545431 w 874294"/>
                  <a:gd name="connsiteY38" fmla="*/ 457200 h 1292205"/>
                  <a:gd name="connsiteX39" fmla="*/ 577515 w 874294"/>
                  <a:gd name="connsiteY39" fmla="*/ 505327 h 1292205"/>
                  <a:gd name="connsiteX40" fmla="*/ 593558 w 874294"/>
                  <a:gd name="connsiteY40" fmla="*/ 529390 h 1292205"/>
                  <a:gd name="connsiteX41" fmla="*/ 609600 w 874294"/>
                  <a:gd name="connsiteY41" fmla="*/ 561474 h 1292205"/>
                  <a:gd name="connsiteX42" fmla="*/ 657726 w 874294"/>
                  <a:gd name="connsiteY42" fmla="*/ 633663 h 1292205"/>
                  <a:gd name="connsiteX43" fmla="*/ 673768 w 874294"/>
                  <a:gd name="connsiteY43" fmla="*/ 657727 h 1292205"/>
                  <a:gd name="connsiteX44" fmla="*/ 689810 w 874294"/>
                  <a:gd name="connsiteY44" fmla="*/ 705853 h 1292205"/>
                  <a:gd name="connsiteX45" fmla="*/ 697831 w 874294"/>
                  <a:gd name="connsiteY45" fmla="*/ 729916 h 1292205"/>
                  <a:gd name="connsiteX46" fmla="*/ 705852 w 874294"/>
                  <a:gd name="connsiteY46" fmla="*/ 810127 h 1292205"/>
                  <a:gd name="connsiteX47" fmla="*/ 713873 w 874294"/>
                  <a:gd name="connsiteY47" fmla="*/ 938463 h 1292205"/>
                  <a:gd name="connsiteX48" fmla="*/ 745958 w 874294"/>
                  <a:gd name="connsiteY48" fmla="*/ 1002632 h 1292205"/>
                  <a:gd name="connsiteX49" fmla="*/ 786063 w 874294"/>
                  <a:gd name="connsiteY49" fmla="*/ 1042737 h 1292205"/>
                  <a:gd name="connsiteX50" fmla="*/ 794084 w 874294"/>
                  <a:gd name="connsiteY50" fmla="*/ 1066800 h 1292205"/>
                  <a:gd name="connsiteX51" fmla="*/ 826168 w 874294"/>
                  <a:gd name="connsiteY51" fmla="*/ 1114927 h 1292205"/>
                  <a:gd name="connsiteX52" fmla="*/ 834189 w 874294"/>
                  <a:gd name="connsiteY52" fmla="*/ 1138990 h 1292205"/>
                  <a:gd name="connsiteX53" fmla="*/ 842210 w 874294"/>
                  <a:gd name="connsiteY53" fmla="*/ 1171074 h 1292205"/>
                  <a:gd name="connsiteX54" fmla="*/ 858252 w 874294"/>
                  <a:gd name="connsiteY54" fmla="*/ 1195137 h 1292205"/>
                  <a:gd name="connsiteX55" fmla="*/ 874294 w 874294"/>
                  <a:gd name="connsiteY55" fmla="*/ 1243263 h 1292205"/>
                  <a:gd name="connsiteX56" fmla="*/ 858252 w 874294"/>
                  <a:gd name="connsiteY56" fmla="*/ 1267327 h 1292205"/>
                  <a:gd name="connsiteX57" fmla="*/ 794084 w 874294"/>
                  <a:gd name="connsiteY57" fmla="*/ 1291390 h 1292205"/>
                  <a:gd name="connsiteX58" fmla="*/ 705852 w 874294"/>
                  <a:gd name="connsiteY58" fmla="*/ 1291390 h 129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874294" h="1292205">
                    <a:moveTo>
                      <a:pt x="328863" y="1219200"/>
                    </a:moveTo>
                    <a:cubicBezTo>
                      <a:pt x="326189" y="1205832"/>
                      <a:pt x="324149" y="1192321"/>
                      <a:pt x="320842" y="1179095"/>
                    </a:cubicBezTo>
                    <a:cubicBezTo>
                      <a:pt x="318791" y="1170893"/>
                      <a:pt x="315144" y="1163162"/>
                      <a:pt x="312821" y="1155032"/>
                    </a:cubicBezTo>
                    <a:cubicBezTo>
                      <a:pt x="309793" y="1144432"/>
                      <a:pt x="307828" y="1133548"/>
                      <a:pt x="304800" y="1122948"/>
                    </a:cubicBezTo>
                    <a:cubicBezTo>
                      <a:pt x="302477" y="1114818"/>
                      <a:pt x="299102" y="1107015"/>
                      <a:pt x="296779" y="1098885"/>
                    </a:cubicBezTo>
                    <a:cubicBezTo>
                      <a:pt x="270116" y="1005563"/>
                      <a:pt x="312253" y="1144738"/>
                      <a:pt x="280736" y="1018674"/>
                    </a:cubicBezTo>
                    <a:cubicBezTo>
                      <a:pt x="276635" y="1002269"/>
                      <a:pt x="268795" y="986953"/>
                      <a:pt x="264694" y="970548"/>
                    </a:cubicBezTo>
                    <a:cubicBezTo>
                      <a:pt x="262020" y="959853"/>
                      <a:pt x="259702" y="949063"/>
                      <a:pt x="256673" y="938463"/>
                    </a:cubicBezTo>
                    <a:cubicBezTo>
                      <a:pt x="254350" y="930333"/>
                      <a:pt x="250486" y="922654"/>
                      <a:pt x="248652" y="914400"/>
                    </a:cubicBezTo>
                    <a:cubicBezTo>
                      <a:pt x="237409" y="863806"/>
                      <a:pt x="241298" y="850559"/>
                      <a:pt x="232610" y="794085"/>
                    </a:cubicBezTo>
                    <a:cubicBezTo>
                      <a:pt x="230934" y="783189"/>
                      <a:pt x="227757" y="772559"/>
                      <a:pt x="224589" y="762000"/>
                    </a:cubicBezTo>
                    <a:cubicBezTo>
                      <a:pt x="217301" y="737705"/>
                      <a:pt x="208547" y="713874"/>
                      <a:pt x="200526" y="689811"/>
                    </a:cubicBezTo>
                    <a:cubicBezTo>
                      <a:pt x="197852" y="681790"/>
                      <a:pt x="194556" y="673950"/>
                      <a:pt x="192505" y="665748"/>
                    </a:cubicBezTo>
                    <a:cubicBezTo>
                      <a:pt x="188021" y="647812"/>
                      <a:pt x="176254" y="597255"/>
                      <a:pt x="168442" y="585537"/>
                    </a:cubicBezTo>
                    <a:cubicBezTo>
                      <a:pt x="163095" y="577516"/>
                      <a:pt x="156711" y="570096"/>
                      <a:pt x="152400" y="561474"/>
                    </a:cubicBezTo>
                    <a:cubicBezTo>
                      <a:pt x="131576" y="519825"/>
                      <a:pt x="159671" y="552702"/>
                      <a:pt x="128336" y="521369"/>
                    </a:cubicBezTo>
                    <a:cubicBezTo>
                      <a:pt x="122989" y="505327"/>
                      <a:pt x="119856" y="488367"/>
                      <a:pt x="112294" y="473242"/>
                    </a:cubicBezTo>
                    <a:cubicBezTo>
                      <a:pt x="106947" y="462547"/>
                      <a:pt x="100450" y="452354"/>
                      <a:pt x="96252" y="441158"/>
                    </a:cubicBezTo>
                    <a:cubicBezTo>
                      <a:pt x="92381" y="430836"/>
                      <a:pt x="91399" y="419633"/>
                      <a:pt x="88231" y="409074"/>
                    </a:cubicBezTo>
                    <a:cubicBezTo>
                      <a:pt x="83372" y="392877"/>
                      <a:pt x="77536" y="376990"/>
                      <a:pt x="72189" y="360948"/>
                    </a:cubicBezTo>
                    <a:lnTo>
                      <a:pt x="64168" y="336885"/>
                    </a:lnTo>
                    <a:cubicBezTo>
                      <a:pt x="61494" y="318169"/>
                      <a:pt x="60398" y="299159"/>
                      <a:pt x="56147" y="280737"/>
                    </a:cubicBezTo>
                    <a:cubicBezTo>
                      <a:pt x="52345" y="264260"/>
                      <a:pt x="45452" y="248653"/>
                      <a:pt x="40105" y="232611"/>
                    </a:cubicBezTo>
                    <a:lnTo>
                      <a:pt x="24063" y="184485"/>
                    </a:lnTo>
                    <a:lnTo>
                      <a:pt x="8021" y="136358"/>
                    </a:lnTo>
                    <a:lnTo>
                      <a:pt x="0" y="112295"/>
                    </a:lnTo>
                    <a:cubicBezTo>
                      <a:pt x="1789" y="97986"/>
                      <a:pt x="-614" y="39486"/>
                      <a:pt x="24063" y="24063"/>
                    </a:cubicBezTo>
                    <a:cubicBezTo>
                      <a:pt x="38402" y="15101"/>
                      <a:pt x="56147" y="13368"/>
                      <a:pt x="72189" y="8021"/>
                    </a:cubicBezTo>
                    <a:lnTo>
                      <a:pt x="96252" y="0"/>
                    </a:lnTo>
                    <a:cubicBezTo>
                      <a:pt x="128336" y="2674"/>
                      <a:pt x="161484" y="-596"/>
                      <a:pt x="192505" y="8021"/>
                    </a:cubicBezTo>
                    <a:cubicBezTo>
                      <a:pt x="211082" y="13181"/>
                      <a:pt x="240631" y="40106"/>
                      <a:pt x="240631" y="40106"/>
                    </a:cubicBezTo>
                    <a:cubicBezTo>
                      <a:pt x="297949" y="126083"/>
                      <a:pt x="208691" y="-4395"/>
                      <a:pt x="280736" y="88232"/>
                    </a:cubicBezTo>
                    <a:cubicBezTo>
                      <a:pt x="292573" y="103451"/>
                      <a:pt x="302126" y="120316"/>
                      <a:pt x="312821" y="136358"/>
                    </a:cubicBezTo>
                    <a:lnTo>
                      <a:pt x="328863" y="160421"/>
                    </a:lnTo>
                    <a:cubicBezTo>
                      <a:pt x="336805" y="184248"/>
                      <a:pt x="341880" y="213544"/>
                      <a:pt x="360947" y="232611"/>
                    </a:cubicBezTo>
                    <a:cubicBezTo>
                      <a:pt x="367764" y="239428"/>
                      <a:pt x="376989" y="243306"/>
                      <a:pt x="385010" y="248653"/>
                    </a:cubicBezTo>
                    <a:cubicBezTo>
                      <a:pt x="411540" y="288448"/>
                      <a:pt x="394233" y="265896"/>
                      <a:pt x="441158" y="312821"/>
                    </a:cubicBezTo>
                    <a:cubicBezTo>
                      <a:pt x="449179" y="320842"/>
                      <a:pt x="458929" y="327447"/>
                      <a:pt x="465221" y="336885"/>
                    </a:cubicBezTo>
                    <a:lnTo>
                      <a:pt x="545431" y="457200"/>
                    </a:lnTo>
                    <a:lnTo>
                      <a:pt x="577515" y="505327"/>
                    </a:lnTo>
                    <a:cubicBezTo>
                      <a:pt x="582862" y="513348"/>
                      <a:pt x="589247" y="520768"/>
                      <a:pt x="593558" y="529390"/>
                    </a:cubicBezTo>
                    <a:cubicBezTo>
                      <a:pt x="598905" y="540085"/>
                      <a:pt x="603448" y="551221"/>
                      <a:pt x="609600" y="561474"/>
                    </a:cubicBezTo>
                    <a:cubicBezTo>
                      <a:pt x="609603" y="561479"/>
                      <a:pt x="649703" y="621629"/>
                      <a:pt x="657726" y="633663"/>
                    </a:cubicBezTo>
                    <a:cubicBezTo>
                      <a:pt x="663073" y="641684"/>
                      <a:pt x="670719" y="648581"/>
                      <a:pt x="673768" y="657727"/>
                    </a:cubicBezTo>
                    <a:lnTo>
                      <a:pt x="689810" y="705853"/>
                    </a:lnTo>
                    <a:lnTo>
                      <a:pt x="697831" y="729916"/>
                    </a:lnTo>
                    <a:cubicBezTo>
                      <a:pt x="700505" y="756653"/>
                      <a:pt x="703791" y="783336"/>
                      <a:pt x="705852" y="810127"/>
                    </a:cubicBezTo>
                    <a:cubicBezTo>
                      <a:pt x="709139" y="852863"/>
                      <a:pt x="708082" y="895994"/>
                      <a:pt x="713873" y="938463"/>
                    </a:cubicBezTo>
                    <a:cubicBezTo>
                      <a:pt x="721749" y="996222"/>
                      <a:pt x="722679" y="973534"/>
                      <a:pt x="745958" y="1002632"/>
                    </a:cubicBezTo>
                    <a:cubicBezTo>
                      <a:pt x="776516" y="1040829"/>
                      <a:pt x="744810" y="1015235"/>
                      <a:pt x="786063" y="1042737"/>
                    </a:cubicBezTo>
                    <a:cubicBezTo>
                      <a:pt x="788737" y="1050758"/>
                      <a:pt x="789978" y="1059409"/>
                      <a:pt x="794084" y="1066800"/>
                    </a:cubicBezTo>
                    <a:cubicBezTo>
                      <a:pt x="803447" y="1083654"/>
                      <a:pt x="820071" y="1096636"/>
                      <a:pt x="826168" y="1114927"/>
                    </a:cubicBezTo>
                    <a:cubicBezTo>
                      <a:pt x="828842" y="1122948"/>
                      <a:pt x="831866" y="1130860"/>
                      <a:pt x="834189" y="1138990"/>
                    </a:cubicBezTo>
                    <a:cubicBezTo>
                      <a:pt x="837217" y="1149590"/>
                      <a:pt x="837868" y="1160942"/>
                      <a:pt x="842210" y="1171074"/>
                    </a:cubicBezTo>
                    <a:cubicBezTo>
                      <a:pt x="846007" y="1179935"/>
                      <a:pt x="854337" y="1186328"/>
                      <a:pt x="858252" y="1195137"/>
                    </a:cubicBezTo>
                    <a:cubicBezTo>
                      <a:pt x="865120" y="1210589"/>
                      <a:pt x="874294" y="1243263"/>
                      <a:pt x="874294" y="1243263"/>
                    </a:cubicBezTo>
                    <a:cubicBezTo>
                      <a:pt x="868947" y="1251284"/>
                      <a:pt x="865069" y="1260510"/>
                      <a:pt x="858252" y="1267327"/>
                    </a:cubicBezTo>
                    <a:cubicBezTo>
                      <a:pt x="840575" y="1285005"/>
                      <a:pt x="818569" y="1289860"/>
                      <a:pt x="794084" y="1291390"/>
                    </a:cubicBezTo>
                    <a:cubicBezTo>
                      <a:pt x="764731" y="1293225"/>
                      <a:pt x="735263" y="1291390"/>
                      <a:pt x="705852" y="129139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60" name="Freihandform: Form 459">
                <a:extLst>
                  <a:ext uri="{FF2B5EF4-FFF2-40B4-BE49-F238E27FC236}">
                    <a16:creationId xmlns:a16="http://schemas.microsoft.com/office/drawing/2014/main" id="{8A8432D3-D779-4F2A-811F-DAB475D33B53}"/>
                  </a:ext>
                </a:extLst>
              </p:cNvPr>
              <p:cNvSpPr/>
              <p:nvPr/>
            </p:nvSpPr>
            <p:spPr>
              <a:xfrm>
                <a:off x="8694821" y="2213811"/>
                <a:ext cx="473242" cy="753978"/>
              </a:xfrm>
              <a:custGeom>
                <a:avLst/>
                <a:gdLst>
                  <a:gd name="connsiteX0" fmla="*/ 0 w 473242"/>
                  <a:gd name="connsiteY0" fmla="*/ 0 h 753978"/>
                  <a:gd name="connsiteX1" fmla="*/ 40105 w 473242"/>
                  <a:gd name="connsiteY1" fmla="*/ 32084 h 753978"/>
                  <a:gd name="connsiteX2" fmla="*/ 72190 w 473242"/>
                  <a:gd name="connsiteY2" fmla="*/ 88231 h 753978"/>
                  <a:gd name="connsiteX3" fmla="*/ 104274 w 473242"/>
                  <a:gd name="connsiteY3" fmla="*/ 136357 h 753978"/>
                  <a:gd name="connsiteX4" fmla="*/ 120316 w 473242"/>
                  <a:gd name="connsiteY4" fmla="*/ 160421 h 753978"/>
                  <a:gd name="connsiteX5" fmla="*/ 128337 w 473242"/>
                  <a:gd name="connsiteY5" fmla="*/ 184484 h 753978"/>
                  <a:gd name="connsiteX6" fmla="*/ 160421 w 473242"/>
                  <a:gd name="connsiteY6" fmla="*/ 232610 h 753978"/>
                  <a:gd name="connsiteX7" fmla="*/ 168442 w 473242"/>
                  <a:gd name="connsiteY7" fmla="*/ 256673 h 753978"/>
                  <a:gd name="connsiteX8" fmla="*/ 192505 w 473242"/>
                  <a:gd name="connsiteY8" fmla="*/ 272715 h 753978"/>
                  <a:gd name="connsiteX9" fmla="*/ 208547 w 473242"/>
                  <a:gd name="connsiteY9" fmla="*/ 296778 h 753978"/>
                  <a:gd name="connsiteX10" fmla="*/ 240632 w 473242"/>
                  <a:gd name="connsiteY10" fmla="*/ 336884 h 753978"/>
                  <a:gd name="connsiteX11" fmla="*/ 248653 w 473242"/>
                  <a:gd name="connsiteY11" fmla="*/ 360947 h 753978"/>
                  <a:gd name="connsiteX12" fmla="*/ 288758 w 473242"/>
                  <a:gd name="connsiteY12" fmla="*/ 409073 h 753978"/>
                  <a:gd name="connsiteX13" fmla="*/ 304800 w 473242"/>
                  <a:gd name="connsiteY13" fmla="*/ 433136 h 753978"/>
                  <a:gd name="connsiteX14" fmla="*/ 352926 w 473242"/>
                  <a:gd name="connsiteY14" fmla="*/ 473242 h 753978"/>
                  <a:gd name="connsiteX15" fmla="*/ 385011 w 473242"/>
                  <a:gd name="connsiteY15" fmla="*/ 537410 h 753978"/>
                  <a:gd name="connsiteX16" fmla="*/ 401053 w 473242"/>
                  <a:gd name="connsiteY16" fmla="*/ 633663 h 753978"/>
                  <a:gd name="connsiteX17" fmla="*/ 425116 w 473242"/>
                  <a:gd name="connsiteY17" fmla="*/ 657726 h 753978"/>
                  <a:gd name="connsiteX18" fmla="*/ 441158 w 473242"/>
                  <a:gd name="connsiteY18" fmla="*/ 689810 h 753978"/>
                  <a:gd name="connsiteX19" fmla="*/ 457200 w 473242"/>
                  <a:gd name="connsiteY19" fmla="*/ 713873 h 753978"/>
                  <a:gd name="connsiteX20" fmla="*/ 473242 w 473242"/>
                  <a:gd name="connsiteY20" fmla="*/ 753978 h 75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3242" h="753978">
                    <a:moveTo>
                      <a:pt x="0" y="0"/>
                    </a:moveTo>
                    <a:cubicBezTo>
                      <a:pt x="13368" y="10695"/>
                      <a:pt x="27999" y="19978"/>
                      <a:pt x="40105" y="32084"/>
                    </a:cubicBezTo>
                    <a:cubicBezTo>
                      <a:pt x="53976" y="45955"/>
                      <a:pt x="62755" y="72507"/>
                      <a:pt x="72190" y="88231"/>
                    </a:cubicBezTo>
                    <a:cubicBezTo>
                      <a:pt x="82110" y="104763"/>
                      <a:pt x="93579" y="120315"/>
                      <a:pt x="104274" y="136357"/>
                    </a:cubicBezTo>
                    <a:cubicBezTo>
                      <a:pt x="109621" y="144378"/>
                      <a:pt x="117267" y="151275"/>
                      <a:pt x="120316" y="160421"/>
                    </a:cubicBezTo>
                    <a:cubicBezTo>
                      <a:pt x="122990" y="168442"/>
                      <a:pt x="124231" y="177093"/>
                      <a:pt x="128337" y="184484"/>
                    </a:cubicBezTo>
                    <a:cubicBezTo>
                      <a:pt x="137700" y="201338"/>
                      <a:pt x="154324" y="214319"/>
                      <a:pt x="160421" y="232610"/>
                    </a:cubicBezTo>
                    <a:cubicBezTo>
                      <a:pt x="163095" y="240631"/>
                      <a:pt x="163160" y="250071"/>
                      <a:pt x="168442" y="256673"/>
                    </a:cubicBezTo>
                    <a:cubicBezTo>
                      <a:pt x="174464" y="264201"/>
                      <a:pt x="184484" y="267368"/>
                      <a:pt x="192505" y="272715"/>
                    </a:cubicBezTo>
                    <a:cubicBezTo>
                      <a:pt x="197852" y="280736"/>
                      <a:pt x="202525" y="289250"/>
                      <a:pt x="208547" y="296778"/>
                    </a:cubicBezTo>
                    <a:cubicBezTo>
                      <a:pt x="228442" y="321647"/>
                      <a:pt x="224174" y="303967"/>
                      <a:pt x="240632" y="336884"/>
                    </a:cubicBezTo>
                    <a:cubicBezTo>
                      <a:pt x="244413" y="344446"/>
                      <a:pt x="244872" y="353385"/>
                      <a:pt x="248653" y="360947"/>
                    </a:cubicBezTo>
                    <a:cubicBezTo>
                      <a:pt x="263589" y="390819"/>
                      <a:pt x="266584" y="382464"/>
                      <a:pt x="288758" y="409073"/>
                    </a:cubicBezTo>
                    <a:cubicBezTo>
                      <a:pt x="294929" y="416479"/>
                      <a:pt x="298629" y="425730"/>
                      <a:pt x="304800" y="433136"/>
                    </a:cubicBezTo>
                    <a:cubicBezTo>
                      <a:pt x="324101" y="456298"/>
                      <a:pt x="329264" y="457467"/>
                      <a:pt x="352926" y="473242"/>
                    </a:cubicBezTo>
                    <a:cubicBezTo>
                      <a:pt x="371359" y="528542"/>
                      <a:pt x="357011" y="509411"/>
                      <a:pt x="385011" y="537410"/>
                    </a:cubicBezTo>
                    <a:cubicBezTo>
                      <a:pt x="385201" y="538741"/>
                      <a:pt x="396362" y="624280"/>
                      <a:pt x="401053" y="633663"/>
                    </a:cubicBezTo>
                    <a:cubicBezTo>
                      <a:pt x="406126" y="643809"/>
                      <a:pt x="418523" y="648495"/>
                      <a:pt x="425116" y="657726"/>
                    </a:cubicBezTo>
                    <a:cubicBezTo>
                      <a:pt x="432066" y="667456"/>
                      <a:pt x="435226" y="679428"/>
                      <a:pt x="441158" y="689810"/>
                    </a:cubicBezTo>
                    <a:cubicBezTo>
                      <a:pt x="445941" y="698180"/>
                      <a:pt x="451853" y="705852"/>
                      <a:pt x="457200" y="713873"/>
                    </a:cubicBezTo>
                    <a:cubicBezTo>
                      <a:pt x="466138" y="749625"/>
                      <a:pt x="457426" y="738162"/>
                      <a:pt x="473242" y="753978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61" name="Freihandform: Form 460">
                <a:extLst>
                  <a:ext uri="{FF2B5EF4-FFF2-40B4-BE49-F238E27FC236}">
                    <a16:creationId xmlns:a16="http://schemas.microsoft.com/office/drawing/2014/main" id="{6C2B62FB-ADC2-49B6-A47F-87297ECE062F}"/>
                  </a:ext>
                </a:extLst>
              </p:cNvPr>
              <p:cNvSpPr/>
              <p:nvPr/>
            </p:nvSpPr>
            <p:spPr>
              <a:xfrm>
                <a:off x="8879305" y="2334126"/>
                <a:ext cx="1804737" cy="867178"/>
              </a:xfrm>
              <a:custGeom>
                <a:avLst/>
                <a:gdLst>
                  <a:gd name="connsiteX0" fmla="*/ 0 w 1804737"/>
                  <a:gd name="connsiteY0" fmla="*/ 96253 h 867178"/>
                  <a:gd name="connsiteX1" fmla="*/ 40106 w 1804737"/>
                  <a:gd name="connsiteY1" fmla="*/ 88232 h 867178"/>
                  <a:gd name="connsiteX2" fmla="*/ 88232 w 1804737"/>
                  <a:gd name="connsiteY2" fmla="*/ 72190 h 867178"/>
                  <a:gd name="connsiteX3" fmla="*/ 288758 w 1804737"/>
                  <a:gd name="connsiteY3" fmla="*/ 80211 h 867178"/>
                  <a:gd name="connsiteX4" fmla="*/ 320842 w 1804737"/>
                  <a:gd name="connsiteY4" fmla="*/ 88232 h 867178"/>
                  <a:gd name="connsiteX5" fmla="*/ 553453 w 1804737"/>
                  <a:gd name="connsiteY5" fmla="*/ 80211 h 867178"/>
                  <a:gd name="connsiteX6" fmla="*/ 601579 w 1804737"/>
                  <a:gd name="connsiteY6" fmla="*/ 64169 h 867178"/>
                  <a:gd name="connsiteX7" fmla="*/ 649706 w 1804737"/>
                  <a:gd name="connsiteY7" fmla="*/ 40106 h 867178"/>
                  <a:gd name="connsiteX8" fmla="*/ 673769 w 1804737"/>
                  <a:gd name="connsiteY8" fmla="*/ 24063 h 867178"/>
                  <a:gd name="connsiteX9" fmla="*/ 802106 w 1804737"/>
                  <a:gd name="connsiteY9" fmla="*/ 0 h 867178"/>
                  <a:gd name="connsiteX10" fmla="*/ 986590 w 1804737"/>
                  <a:gd name="connsiteY10" fmla="*/ 8021 h 867178"/>
                  <a:gd name="connsiteX11" fmla="*/ 1074821 w 1804737"/>
                  <a:gd name="connsiteY11" fmla="*/ 24063 h 867178"/>
                  <a:gd name="connsiteX12" fmla="*/ 1195137 w 1804737"/>
                  <a:gd name="connsiteY12" fmla="*/ 40106 h 867178"/>
                  <a:gd name="connsiteX13" fmla="*/ 1227221 w 1804737"/>
                  <a:gd name="connsiteY13" fmla="*/ 48127 h 867178"/>
                  <a:gd name="connsiteX14" fmla="*/ 1524000 w 1804737"/>
                  <a:gd name="connsiteY14" fmla="*/ 32085 h 867178"/>
                  <a:gd name="connsiteX15" fmla="*/ 1700463 w 1804737"/>
                  <a:gd name="connsiteY15" fmla="*/ 40106 h 867178"/>
                  <a:gd name="connsiteX16" fmla="*/ 1716506 w 1804737"/>
                  <a:gd name="connsiteY16" fmla="*/ 56148 h 867178"/>
                  <a:gd name="connsiteX17" fmla="*/ 1740569 w 1804737"/>
                  <a:gd name="connsiteY17" fmla="*/ 104274 h 867178"/>
                  <a:gd name="connsiteX18" fmla="*/ 1780674 w 1804737"/>
                  <a:gd name="connsiteY18" fmla="*/ 152400 h 867178"/>
                  <a:gd name="connsiteX19" fmla="*/ 1804737 w 1804737"/>
                  <a:gd name="connsiteY19" fmla="*/ 200527 h 867178"/>
                  <a:gd name="connsiteX20" fmla="*/ 1788695 w 1804737"/>
                  <a:gd name="connsiteY20" fmla="*/ 328863 h 867178"/>
                  <a:gd name="connsiteX21" fmla="*/ 1732548 w 1804737"/>
                  <a:gd name="connsiteY21" fmla="*/ 385011 h 867178"/>
                  <a:gd name="connsiteX22" fmla="*/ 1684421 w 1804737"/>
                  <a:gd name="connsiteY22" fmla="*/ 417095 h 867178"/>
                  <a:gd name="connsiteX23" fmla="*/ 1636295 w 1804737"/>
                  <a:gd name="connsiteY23" fmla="*/ 449179 h 867178"/>
                  <a:gd name="connsiteX24" fmla="*/ 1612232 w 1804737"/>
                  <a:gd name="connsiteY24" fmla="*/ 465221 h 867178"/>
                  <a:gd name="connsiteX25" fmla="*/ 1588169 w 1804737"/>
                  <a:gd name="connsiteY25" fmla="*/ 473242 h 867178"/>
                  <a:gd name="connsiteX26" fmla="*/ 1564106 w 1804737"/>
                  <a:gd name="connsiteY26" fmla="*/ 489285 h 867178"/>
                  <a:gd name="connsiteX27" fmla="*/ 1540042 w 1804737"/>
                  <a:gd name="connsiteY27" fmla="*/ 497306 h 867178"/>
                  <a:gd name="connsiteX28" fmla="*/ 1515979 w 1804737"/>
                  <a:gd name="connsiteY28" fmla="*/ 521369 h 867178"/>
                  <a:gd name="connsiteX29" fmla="*/ 1467853 w 1804737"/>
                  <a:gd name="connsiteY29" fmla="*/ 553453 h 867178"/>
                  <a:gd name="connsiteX30" fmla="*/ 1443790 w 1804737"/>
                  <a:gd name="connsiteY30" fmla="*/ 569495 h 867178"/>
                  <a:gd name="connsiteX31" fmla="*/ 1427748 w 1804737"/>
                  <a:gd name="connsiteY31" fmla="*/ 593558 h 867178"/>
                  <a:gd name="connsiteX32" fmla="*/ 1403684 w 1804737"/>
                  <a:gd name="connsiteY32" fmla="*/ 601579 h 867178"/>
                  <a:gd name="connsiteX33" fmla="*/ 1355558 w 1804737"/>
                  <a:gd name="connsiteY33" fmla="*/ 633663 h 867178"/>
                  <a:gd name="connsiteX34" fmla="*/ 1291390 w 1804737"/>
                  <a:gd name="connsiteY34" fmla="*/ 681790 h 867178"/>
                  <a:gd name="connsiteX35" fmla="*/ 1267327 w 1804737"/>
                  <a:gd name="connsiteY35" fmla="*/ 689811 h 867178"/>
                  <a:gd name="connsiteX36" fmla="*/ 1251284 w 1804737"/>
                  <a:gd name="connsiteY36" fmla="*/ 705853 h 867178"/>
                  <a:gd name="connsiteX37" fmla="*/ 1219200 w 1804737"/>
                  <a:gd name="connsiteY37" fmla="*/ 713874 h 867178"/>
                  <a:gd name="connsiteX38" fmla="*/ 1195137 w 1804737"/>
                  <a:gd name="connsiteY38" fmla="*/ 721895 h 867178"/>
                  <a:gd name="connsiteX39" fmla="*/ 1171074 w 1804737"/>
                  <a:gd name="connsiteY39" fmla="*/ 737937 h 867178"/>
                  <a:gd name="connsiteX40" fmla="*/ 1130969 w 1804737"/>
                  <a:gd name="connsiteY40" fmla="*/ 745958 h 867178"/>
                  <a:gd name="connsiteX41" fmla="*/ 1106906 w 1804737"/>
                  <a:gd name="connsiteY41" fmla="*/ 753979 h 867178"/>
                  <a:gd name="connsiteX42" fmla="*/ 1042737 w 1804737"/>
                  <a:gd name="connsiteY42" fmla="*/ 770021 h 867178"/>
                  <a:gd name="connsiteX43" fmla="*/ 1018674 w 1804737"/>
                  <a:gd name="connsiteY43" fmla="*/ 778042 h 867178"/>
                  <a:gd name="connsiteX44" fmla="*/ 970548 w 1804737"/>
                  <a:gd name="connsiteY44" fmla="*/ 786063 h 867178"/>
                  <a:gd name="connsiteX45" fmla="*/ 914400 w 1804737"/>
                  <a:gd name="connsiteY45" fmla="*/ 802106 h 867178"/>
                  <a:gd name="connsiteX46" fmla="*/ 850232 w 1804737"/>
                  <a:gd name="connsiteY46" fmla="*/ 810127 h 867178"/>
                  <a:gd name="connsiteX47" fmla="*/ 818148 w 1804737"/>
                  <a:gd name="connsiteY47" fmla="*/ 818148 h 867178"/>
                  <a:gd name="connsiteX48" fmla="*/ 737937 w 1804737"/>
                  <a:gd name="connsiteY48" fmla="*/ 826169 h 867178"/>
                  <a:gd name="connsiteX49" fmla="*/ 681790 w 1804737"/>
                  <a:gd name="connsiteY49" fmla="*/ 834190 h 867178"/>
                  <a:gd name="connsiteX50" fmla="*/ 609600 w 1804737"/>
                  <a:gd name="connsiteY50" fmla="*/ 842211 h 867178"/>
                  <a:gd name="connsiteX51" fmla="*/ 577516 w 1804737"/>
                  <a:gd name="connsiteY51" fmla="*/ 850232 h 867178"/>
                  <a:gd name="connsiteX52" fmla="*/ 513348 w 1804737"/>
                  <a:gd name="connsiteY52" fmla="*/ 866274 h 867178"/>
                  <a:gd name="connsiteX53" fmla="*/ 385011 w 1804737"/>
                  <a:gd name="connsiteY53" fmla="*/ 866274 h 86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804737" h="867178">
                    <a:moveTo>
                      <a:pt x="0" y="96253"/>
                    </a:moveTo>
                    <a:cubicBezTo>
                      <a:pt x="13369" y="93579"/>
                      <a:pt x="26953" y="91819"/>
                      <a:pt x="40106" y="88232"/>
                    </a:cubicBezTo>
                    <a:cubicBezTo>
                      <a:pt x="56420" y="83783"/>
                      <a:pt x="88232" y="72190"/>
                      <a:pt x="88232" y="72190"/>
                    </a:cubicBezTo>
                    <a:cubicBezTo>
                      <a:pt x="155074" y="74864"/>
                      <a:pt x="222021" y="75608"/>
                      <a:pt x="288758" y="80211"/>
                    </a:cubicBezTo>
                    <a:cubicBezTo>
                      <a:pt x="299756" y="80969"/>
                      <a:pt x="309818" y="88232"/>
                      <a:pt x="320842" y="88232"/>
                    </a:cubicBezTo>
                    <a:cubicBezTo>
                      <a:pt x="398425" y="88232"/>
                      <a:pt x="475916" y="82885"/>
                      <a:pt x="553453" y="80211"/>
                    </a:cubicBezTo>
                    <a:cubicBezTo>
                      <a:pt x="569495" y="74864"/>
                      <a:pt x="587509" y="73549"/>
                      <a:pt x="601579" y="64169"/>
                    </a:cubicBezTo>
                    <a:cubicBezTo>
                      <a:pt x="632677" y="43437"/>
                      <a:pt x="616497" y="51175"/>
                      <a:pt x="649706" y="40106"/>
                    </a:cubicBezTo>
                    <a:cubicBezTo>
                      <a:pt x="657727" y="34758"/>
                      <a:pt x="664960" y="27978"/>
                      <a:pt x="673769" y="24063"/>
                    </a:cubicBezTo>
                    <a:cubicBezTo>
                      <a:pt x="723637" y="1899"/>
                      <a:pt x="742808" y="5930"/>
                      <a:pt x="802106" y="0"/>
                    </a:cubicBezTo>
                    <a:cubicBezTo>
                      <a:pt x="863601" y="2674"/>
                      <a:pt x="925165" y="4058"/>
                      <a:pt x="986590" y="8021"/>
                    </a:cubicBezTo>
                    <a:cubicBezTo>
                      <a:pt x="1111264" y="16064"/>
                      <a:pt x="1009867" y="9628"/>
                      <a:pt x="1074821" y="24063"/>
                    </a:cubicBezTo>
                    <a:cubicBezTo>
                      <a:pt x="1110833" y="32066"/>
                      <a:pt x="1160370" y="36243"/>
                      <a:pt x="1195137" y="40106"/>
                    </a:cubicBezTo>
                    <a:cubicBezTo>
                      <a:pt x="1205832" y="42780"/>
                      <a:pt x="1216197" y="48127"/>
                      <a:pt x="1227221" y="48127"/>
                    </a:cubicBezTo>
                    <a:cubicBezTo>
                      <a:pt x="1440857" y="48127"/>
                      <a:pt x="1404130" y="52063"/>
                      <a:pt x="1524000" y="32085"/>
                    </a:cubicBezTo>
                    <a:cubicBezTo>
                      <a:pt x="1582821" y="34759"/>
                      <a:pt x="1642036" y="32803"/>
                      <a:pt x="1700463" y="40106"/>
                    </a:cubicBezTo>
                    <a:cubicBezTo>
                      <a:pt x="1707967" y="41044"/>
                      <a:pt x="1711782" y="50243"/>
                      <a:pt x="1716506" y="56148"/>
                    </a:cubicBezTo>
                    <a:cubicBezTo>
                      <a:pt x="1792221" y="150789"/>
                      <a:pt x="1681276" y="15335"/>
                      <a:pt x="1740569" y="104274"/>
                    </a:cubicBezTo>
                    <a:cubicBezTo>
                      <a:pt x="1776048" y="157492"/>
                      <a:pt x="1754431" y="99915"/>
                      <a:pt x="1780674" y="152400"/>
                    </a:cubicBezTo>
                    <a:cubicBezTo>
                      <a:pt x="1813885" y="218823"/>
                      <a:pt x="1758759" y="131557"/>
                      <a:pt x="1804737" y="200527"/>
                    </a:cubicBezTo>
                    <a:cubicBezTo>
                      <a:pt x="1804481" y="203860"/>
                      <a:pt x="1805699" y="298255"/>
                      <a:pt x="1788695" y="328863"/>
                    </a:cubicBezTo>
                    <a:cubicBezTo>
                      <a:pt x="1743540" y="410143"/>
                      <a:pt x="1778577" y="359440"/>
                      <a:pt x="1732548" y="385011"/>
                    </a:cubicBezTo>
                    <a:cubicBezTo>
                      <a:pt x="1715694" y="394374"/>
                      <a:pt x="1700463" y="406400"/>
                      <a:pt x="1684421" y="417095"/>
                    </a:cubicBezTo>
                    <a:lnTo>
                      <a:pt x="1636295" y="449179"/>
                    </a:lnTo>
                    <a:cubicBezTo>
                      <a:pt x="1628274" y="454526"/>
                      <a:pt x="1621377" y="462173"/>
                      <a:pt x="1612232" y="465221"/>
                    </a:cubicBezTo>
                    <a:lnTo>
                      <a:pt x="1588169" y="473242"/>
                    </a:lnTo>
                    <a:cubicBezTo>
                      <a:pt x="1580148" y="478590"/>
                      <a:pt x="1572728" y="484974"/>
                      <a:pt x="1564106" y="489285"/>
                    </a:cubicBezTo>
                    <a:cubicBezTo>
                      <a:pt x="1556543" y="493066"/>
                      <a:pt x="1547077" y="492616"/>
                      <a:pt x="1540042" y="497306"/>
                    </a:cubicBezTo>
                    <a:cubicBezTo>
                      <a:pt x="1530604" y="503598"/>
                      <a:pt x="1524933" y="514405"/>
                      <a:pt x="1515979" y="521369"/>
                    </a:cubicBezTo>
                    <a:cubicBezTo>
                      <a:pt x="1500760" y="533206"/>
                      <a:pt x="1483895" y="542758"/>
                      <a:pt x="1467853" y="553453"/>
                    </a:cubicBezTo>
                    <a:lnTo>
                      <a:pt x="1443790" y="569495"/>
                    </a:lnTo>
                    <a:cubicBezTo>
                      <a:pt x="1438443" y="577516"/>
                      <a:pt x="1435276" y="587536"/>
                      <a:pt x="1427748" y="593558"/>
                    </a:cubicBezTo>
                    <a:cubicBezTo>
                      <a:pt x="1421146" y="598840"/>
                      <a:pt x="1411075" y="597473"/>
                      <a:pt x="1403684" y="601579"/>
                    </a:cubicBezTo>
                    <a:cubicBezTo>
                      <a:pt x="1386830" y="610942"/>
                      <a:pt x="1369191" y="620029"/>
                      <a:pt x="1355558" y="633663"/>
                    </a:cubicBezTo>
                    <a:cubicBezTo>
                      <a:pt x="1336555" y="652667"/>
                      <a:pt x="1318602" y="672719"/>
                      <a:pt x="1291390" y="681790"/>
                    </a:cubicBezTo>
                    <a:lnTo>
                      <a:pt x="1267327" y="689811"/>
                    </a:lnTo>
                    <a:cubicBezTo>
                      <a:pt x="1261979" y="695158"/>
                      <a:pt x="1258048" y="702471"/>
                      <a:pt x="1251284" y="705853"/>
                    </a:cubicBezTo>
                    <a:cubicBezTo>
                      <a:pt x="1241424" y="710783"/>
                      <a:pt x="1229800" y="710846"/>
                      <a:pt x="1219200" y="713874"/>
                    </a:cubicBezTo>
                    <a:cubicBezTo>
                      <a:pt x="1211070" y="716197"/>
                      <a:pt x="1202699" y="718114"/>
                      <a:pt x="1195137" y="721895"/>
                    </a:cubicBezTo>
                    <a:cubicBezTo>
                      <a:pt x="1186515" y="726206"/>
                      <a:pt x="1180100" y="734552"/>
                      <a:pt x="1171074" y="737937"/>
                    </a:cubicBezTo>
                    <a:cubicBezTo>
                      <a:pt x="1158309" y="742724"/>
                      <a:pt x="1144195" y="742651"/>
                      <a:pt x="1130969" y="745958"/>
                    </a:cubicBezTo>
                    <a:cubicBezTo>
                      <a:pt x="1122767" y="748009"/>
                      <a:pt x="1115063" y="751754"/>
                      <a:pt x="1106906" y="753979"/>
                    </a:cubicBezTo>
                    <a:cubicBezTo>
                      <a:pt x="1085635" y="759780"/>
                      <a:pt x="1063654" y="763049"/>
                      <a:pt x="1042737" y="770021"/>
                    </a:cubicBezTo>
                    <a:cubicBezTo>
                      <a:pt x="1034716" y="772695"/>
                      <a:pt x="1026928" y="776208"/>
                      <a:pt x="1018674" y="778042"/>
                    </a:cubicBezTo>
                    <a:cubicBezTo>
                      <a:pt x="1002798" y="781570"/>
                      <a:pt x="986590" y="783389"/>
                      <a:pt x="970548" y="786063"/>
                    </a:cubicBezTo>
                    <a:cubicBezTo>
                      <a:pt x="951473" y="792422"/>
                      <a:pt x="934547" y="798748"/>
                      <a:pt x="914400" y="802106"/>
                    </a:cubicBezTo>
                    <a:cubicBezTo>
                      <a:pt x="893137" y="805650"/>
                      <a:pt x="871495" y="806583"/>
                      <a:pt x="850232" y="810127"/>
                    </a:cubicBezTo>
                    <a:cubicBezTo>
                      <a:pt x="839358" y="811939"/>
                      <a:pt x="829061" y="816589"/>
                      <a:pt x="818148" y="818148"/>
                    </a:cubicBezTo>
                    <a:cubicBezTo>
                      <a:pt x="791548" y="821948"/>
                      <a:pt x="764623" y="823029"/>
                      <a:pt x="737937" y="826169"/>
                    </a:cubicBezTo>
                    <a:cubicBezTo>
                      <a:pt x="719161" y="828378"/>
                      <a:pt x="700550" y="831845"/>
                      <a:pt x="681790" y="834190"/>
                    </a:cubicBezTo>
                    <a:cubicBezTo>
                      <a:pt x="657766" y="837193"/>
                      <a:pt x="633663" y="839537"/>
                      <a:pt x="609600" y="842211"/>
                    </a:cubicBezTo>
                    <a:cubicBezTo>
                      <a:pt x="598905" y="844885"/>
                      <a:pt x="588116" y="847204"/>
                      <a:pt x="577516" y="850232"/>
                    </a:cubicBezTo>
                    <a:cubicBezTo>
                      <a:pt x="552329" y="857428"/>
                      <a:pt x="542701" y="864876"/>
                      <a:pt x="513348" y="866274"/>
                    </a:cubicBezTo>
                    <a:cubicBezTo>
                      <a:pt x="470617" y="868309"/>
                      <a:pt x="427790" y="866274"/>
                      <a:pt x="385011" y="866274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62" name="Freihandform: Form 461">
                <a:extLst>
                  <a:ext uri="{FF2B5EF4-FFF2-40B4-BE49-F238E27FC236}">
                    <a16:creationId xmlns:a16="http://schemas.microsoft.com/office/drawing/2014/main" id="{9A3037F6-E4A2-4D30-92F8-85033CF4C02F}"/>
                  </a:ext>
                </a:extLst>
              </p:cNvPr>
              <p:cNvSpPr/>
              <p:nvPr/>
            </p:nvSpPr>
            <p:spPr>
              <a:xfrm>
                <a:off x="7539789" y="2927684"/>
                <a:ext cx="2509256" cy="2253916"/>
              </a:xfrm>
              <a:custGeom>
                <a:avLst/>
                <a:gdLst>
                  <a:gd name="connsiteX0" fmla="*/ 0 w 2509256"/>
                  <a:gd name="connsiteY0" fmla="*/ 2133600 h 2253916"/>
                  <a:gd name="connsiteX1" fmla="*/ 40106 w 2509256"/>
                  <a:gd name="connsiteY1" fmla="*/ 2125579 h 2253916"/>
                  <a:gd name="connsiteX2" fmla="*/ 152400 w 2509256"/>
                  <a:gd name="connsiteY2" fmla="*/ 2141621 h 2253916"/>
                  <a:gd name="connsiteX3" fmla="*/ 224590 w 2509256"/>
                  <a:gd name="connsiteY3" fmla="*/ 2165684 h 2253916"/>
                  <a:gd name="connsiteX4" fmla="*/ 248653 w 2509256"/>
                  <a:gd name="connsiteY4" fmla="*/ 2173705 h 2253916"/>
                  <a:gd name="connsiteX5" fmla="*/ 280737 w 2509256"/>
                  <a:gd name="connsiteY5" fmla="*/ 2181727 h 2253916"/>
                  <a:gd name="connsiteX6" fmla="*/ 336885 w 2509256"/>
                  <a:gd name="connsiteY6" fmla="*/ 2197769 h 2253916"/>
                  <a:gd name="connsiteX7" fmla="*/ 417095 w 2509256"/>
                  <a:gd name="connsiteY7" fmla="*/ 2205790 h 2253916"/>
                  <a:gd name="connsiteX8" fmla="*/ 449179 w 2509256"/>
                  <a:gd name="connsiteY8" fmla="*/ 2213811 h 2253916"/>
                  <a:gd name="connsiteX9" fmla="*/ 505327 w 2509256"/>
                  <a:gd name="connsiteY9" fmla="*/ 2221832 h 2253916"/>
                  <a:gd name="connsiteX10" fmla="*/ 545432 w 2509256"/>
                  <a:gd name="connsiteY10" fmla="*/ 2229853 h 2253916"/>
                  <a:gd name="connsiteX11" fmla="*/ 906379 w 2509256"/>
                  <a:gd name="connsiteY11" fmla="*/ 2221832 h 2253916"/>
                  <a:gd name="connsiteX12" fmla="*/ 994611 w 2509256"/>
                  <a:gd name="connsiteY12" fmla="*/ 2197769 h 2253916"/>
                  <a:gd name="connsiteX13" fmla="*/ 1074822 w 2509256"/>
                  <a:gd name="connsiteY13" fmla="*/ 2181727 h 2253916"/>
                  <a:gd name="connsiteX14" fmla="*/ 1171074 w 2509256"/>
                  <a:gd name="connsiteY14" fmla="*/ 2165684 h 2253916"/>
                  <a:gd name="connsiteX15" fmla="*/ 1483895 w 2509256"/>
                  <a:gd name="connsiteY15" fmla="*/ 2173705 h 2253916"/>
                  <a:gd name="connsiteX16" fmla="*/ 1532022 w 2509256"/>
                  <a:gd name="connsiteY16" fmla="*/ 2189748 h 2253916"/>
                  <a:gd name="connsiteX17" fmla="*/ 1588169 w 2509256"/>
                  <a:gd name="connsiteY17" fmla="*/ 2205790 h 2253916"/>
                  <a:gd name="connsiteX18" fmla="*/ 1644316 w 2509256"/>
                  <a:gd name="connsiteY18" fmla="*/ 2221832 h 2253916"/>
                  <a:gd name="connsiteX19" fmla="*/ 1684422 w 2509256"/>
                  <a:gd name="connsiteY19" fmla="*/ 2229853 h 2253916"/>
                  <a:gd name="connsiteX20" fmla="*/ 1820779 w 2509256"/>
                  <a:gd name="connsiteY20" fmla="*/ 2245895 h 2253916"/>
                  <a:gd name="connsiteX21" fmla="*/ 1868906 w 2509256"/>
                  <a:gd name="connsiteY21" fmla="*/ 2253916 h 2253916"/>
                  <a:gd name="connsiteX22" fmla="*/ 2005264 w 2509256"/>
                  <a:gd name="connsiteY22" fmla="*/ 2245895 h 2253916"/>
                  <a:gd name="connsiteX23" fmla="*/ 2085474 w 2509256"/>
                  <a:gd name="connsiteY23" fmla="*/ 2221832 h 2253916"/>
                  <a:gd name="connsiteX24" fmla="*/ 2109537 w 2509256"/>
                  <a:gd name="connsiteY24" fmla="*/ 2213811 h 2253916"/>
                  <a:gd name="connsiteX25" fmla="*/ 2157664 w 2509256"/>
                  <a:gd name="connsiteY25" fmla="*/ 2181727 h 2253916"/>
                  <a:gd name="connsiteX26" fmla="*/ 2173706 w 2509256"/>
                  <a:gd name="connsiteY26" fmla="*/ 2165684 h 2253916"/>
                  <a:gd name="connsiteX27" fmla="*/ 2197769 w 2509256"/>
                  <a:gd name="connsiteY27" fmla="*/ 2157663 h 2253916"/>
                  <a:gd name="connsiteX28" fmla="*/ 2213811 w 2509256"/>
                  <a:gd name="connsiteY28" fmla="*/ 2133600 h 2253916"/>
                  <a:gd name="connsiteX29" fmla="*/ 2229853 w 2509256"/>
                  <a:gd name="connsiteY29" fmla="*/ 2085474 h 2253916"/>
                  <a:gd name="connsiteX30" fmla="*/ 2253916 w 2509256"/>
                  <a:gd name="connsiteY30" fmla="*/ 1973179 h 2253916"/>
                  <a:gd name="connsiteX31" fmla="*/ 2277979 w 2509256"/>
                  <a:gd name="connsiteY31" fmla="*/ 1925053 h 2253916"/>
                  <a:gd name="connsiteX32" fmla="*/ 2237874 w 2509256"/>
                  <a:gd name="connsiteY32" fmla="*/ 1868905 h 2253916"/>
                  <a:gd name="connsiteX33" fmla="*/ 1925053 w 2509256"/>
                  <a:gd name="connsiteY33" fmla="*/ 1860884 h 2253916"/>
                  <a:gd name="connsiteX34" fmla="*/ 1836822 w 2509256"/>
                  <a:gd name="connsiteY34" fmla="*/ 1844842 h 2253916"/>
                  <a:gd name="connsiteX35" fmla="*/ 1772653 w 2509256"/>
                  <a:gd name="connsiteY35" fmla="*/ 1828800 h 2253916"/>
                  <a:gd name="connsiteX36" fmla="*/ 1668379 w 2509256"/>
                  <a:gd name="connsiteY36" fmla="*/ 1812758 h 2253916"/>
                  <a:gd name="connsiteX37" fmla="*/ 1612232 w 2509256"/>
                  <a:gd name="connsiteY37" fmla="*/ 1796716 h 2253916"/>
                  <a:gd name="connsiteX38" fmla="*/ 1564106 w 2509256"/>
                  <a:gd name="connsiteY38" fmla="*/ 1780674 h 2253916"/>
                  <a:gd name="connsiteX39" fmla="*/ 1507958 w 2509256"/>
                  <a:gd name="connsiteY39" fmla="*/ 1764632 h 2253916"/>
                  <a:gd name="connsiteX40" fmla="*/ 1435769 w 2509256"/>
                  <a:gd name="connsiteY40" fmla="*/ 1732548 h 2253916"/>
                  <a:gd name="connsiteX41" fmla="*/ 1411706 w 2509256"/>
                  <a:gd name="connsiteY41" fmla="*/ 1724527 h 2253916"/>
                  <a:gd name="connsiteX42" fmla="*/ 1395664 w 2509256"/>
                  <a:gd name="connsiteY42" fmla="*/ 1708484 h 2253916"/>
                  <a:gd name="connsiteX43" fmla="*/ 1347537 w 2509256"/>
                  <a:gd name="connsiteY43" fmla="*/ 1668379 h 2253916"/>
                  <a:gd name="connsiteX44" fmla="*/ 1315453 w 2509256"/>
                  <a:gd name="connsiteY44" fmla="*/ 1620253 h 2253916"/>
                  <a:gd name="connsiteX45" fmla="*/ 1299411 w 2509256"/>
                  <a:gd name="connsiteY45" fmla="*/ 1596190 h 2253916"/>
                  <a:gd name="connsiteX46" fmla="*/ 1259306 w 2509256"/>
                  <a:gd name="connsiteY46" fmla="*/ 1564105 h 2253916"/>
                  <a:gd name="connsiteX47" fmla="*/ 1251285 w 2509256"/>
                  <a:gd name="connsiteY47" fmla="*/ 1540042 h 2253916"/>
                  <a:gd name="connsiteX48" fmla="*/ 1235243 w 2509256"/>
                  <a:gd name="connsiteY48" fmla="*/ 1515979 h 2253916"/>
                  <a:gd name="connsiteX49" fmla="*/ 1227222 w 2509256"/>
                  <a:gd name="connsiteY49" fmla="*/ 1483895 h 2253916"/>
                  <a:gd name="connsiteX50" fmla="*/ 1219200 w 2509256"/>
                  <a:gd name="connsiteY50" fmla="*/ 1459832 h 2253916"/>
                  <a:gd name="connsiteX51" fmla="*/ 1227222 w 2509256"/>
                  <a:gd name="connsiteY51" fmla="*/ 1411705 h 2253916"/>
                  <a:gd name="connsiteX52" fmla="*/ 1299411 w 2509256"/>
                  <a:gd name="connsiteY52" fmla="*/ 1411705 h 2253916"/>
                  <a:gd name="connsiteX53" fmla="*/ 1347537 w 2509256"/>
                  <a:gd name="connsiteY53" fmla="*/ 1435769 h 2253916"/>
                  <a:gd name="connsiteX54" fmla="*/ 1371600 w 2509256"/>
                  <a:gd name="connsiteY54" fmla="*/ 1459832 h 2253916"/>
                  <a:gd name="connsiteX55" fmla="*/ 1395664 w 2509256"/>
                  <a:gd name="connsiteY55" fmla="*/ 1467853 h 2253916"/>
                  <a:gd name="connsiteX56" fmla="*/ 1427748 w 2509256"/>
                  <a:gd name="connsiteY56" fmla="*/ 1483895 h 2253916"/>
                  <a:gd name="connsiteX57" fmla="*/ 1451811 w 2509256"/>
                  <a:gd name="connsiteY57" fmla="*/ 1499937 h 2253916"/>
                  <a:gd name="connsiteX58" fmla="*/ 1499937 w 2509256"/>
                  <a:gd name="connsiteY58" fmla="*/ 1515979 h 2253916"/>
                  <a:gd name="connsiteX59" fmla="*/ 1548064 w 2509256"/>
                  <a:gd name="connsiteY59" fmla="*/ 1540042 h 2253916"/>
                  <a:gd name="connsiteX60" fmla="*/ 1580148 w 2509256"/>
                  <a:gd name="connsiteY60" fmla="*/ 1580148 h 2253916"/>
                  <a:gd name="connsiteX61" fmla="*/ 1604211 w 2509256"/>
                  <a:gd name="connsiteY61" fmla="*/ 1588169 h 2253916"/>
                  <a:gd name="connsiteX62" fmla="*/ 1652337 w 2509256"/>
                  <a:gd name="connsiteY62" fmla="*/ 1620253 h 2253916"/>
                  <a:gd name="connsiteX63" fmla="*/ 1708485 w 2509256"/>
                  <a:gd name="connsiteY63" fmla="*/ 1636295 h 2253916"/>
                  <a:gd name="connsiteX64" fmla="*/ 1716506 w 2509256"/>
                  <a:gd name="connsiteY64" fmla="*/ 1660358 h 2253916"/>
                  <a:gd name="connsiteX65" fmla="*/ 1764632 w 2509256"/>
                  <a:gd name="connsiteY65" fmla="*/ 1684421 h 2253916"/>
                  <a:gd name="connsiteX66" fmla="*/ 1909011 w 2509256"/>
                  <a:gd name="connsiteY66" fmla="*/ 1708484 h 2253916"/>
                  <a:gd name="connsiteX67" fmla="*/ 2181727 w 2509256"/>
                  <a:gd name="connsiteY67" fmla="*/ 1716505 h 2253916"/>
                  <a:gd name="connsiteX68" fmla="*/ 2221832 w 2509256"/>
                  <a:gd name="connsiteY68" fmla="*/ 1756611 h 2253916"/>
                  <a:gd name="connsiteX69" fmla="*/ 2269958 w 2509256"/>
                  <a:gd name="connsiteY69" fmla="*/ 1780674 h 2253916"/>
                  <a:gd name="connsiteX70" fmla="*/ 2294022 w 2509256"/>
                  <a:gd name="connsiteY70" fmla="*/ 1788695 h 2253916"/>
                  <a:gd name="connsiteX71" fmla="*/ 2486527 w 2509256"/>
                  <a:gd name="connsiteY71" fmla="*/ 1780674 h 2253916"/>
                  <a:gd name="connsiteX72" fmla="*/ 2454443 w 2509256"/>
                  <a:gd name="connsiteY72" fmla="*/ 1644316 h 2253916"/>
                  <a:gd name="connsiteX73" fmla="*/ 2446422 w 2509256"/>
                  <a:gd name="connsiteY73" fmla="*/ 1620253 h 2253916"/>
                  <a:gd name="connsiteX74" fmla="*/ 2430379 w 2509256"/>
                  <a:gd name="connsiteY74" fmla="*/ 1604211 h 2253916"/>
                  <a:gd name="connsiteX75" fmla="*/ 2414337 w 2509256"/>
                  <a:gd name="connsiteY75" fmla="*/ 1580148 h 2253916"/>
                  <a:gd name="connsiteX76" fmla="*/ 2398295 w 2509256"/>
                  <a:gd name="connsiteY76" fmla="*/ 1532021 h 2253916"/>
                  <a:gd name="connsiteX77" fmla="*/ 2390274 w 2509256"/>
                  <a:gd name="connsiteY77" fmla="*/ 1507958 h 2253916"/>
                  <a:gd name="connsiteX78" fmla="*/ 2382253 w 2509256"/>
                  <a:gd name="connsiteY78" fmla="*/ 1467853 h 2253916"/>
                  <a:gd name="connsiteX79" fmla="*/ 2390274 w 2509256"/>
                  <a:gd name="connsiteY79" fmla="*/ 1331495 h 2253916"/>
                  <a:gd name="connsiteX80" fmla="*/ 2398295 w 2509256"/>
                  <a:gd name="connsiteY80" fmla="*/ 1299411 h 2253916"/>
                  <a:gd name="connsiteX81" fmla="*/ 2414337 w 2509256"/>
                  <a:gd name="connsiteY81" fmla="*/ 1275348 h 2253916"/>
                  <a:gd name="connsiteX82" fmla="*/ 2446422 w 2509256"/>
                  <a:gd name="connsiteY82" fmla="*/ 1243263 h 2253916"/>
                  <a:gd name="connsiteX83" fmla="*/ 2446422 w 2509256"/>
                  <a:gd name="connsiteY83" fmla="*/ 1066800 h 2253916"/>
                  <a:gd name="connsiteX84" fmla="*/ 2430379 w 2509256"/>
                  <a:gd name="connsiteY84" fmla="*/ 1042737 h 2253916"/>
                  <a:gd name="connsiteX85" fmla="*/ 2398295 w 2509256"/>
                  <a:gd name="connsiteY85" fmla="*/ 986590 h 2253916"/>
                  <a:gd name="connsiteX86" fmla="*/ 2374232 w 2509256"/>
                  <a:gd name="connsiteY86" fmla="*/ 970548 h 2253916"/>
                  <a:gd name="connsiteX87" fmla="*/ 2358190 w 2509256"/>
                  <a:gd name="connsiteY87" fmla="*/ 946484 h 2253916"/>
                  <a:gd name="connsiteX88" fmla="*/ 2310064 w 2509256"/>
                  <a:gd name="connsiteY88" fmla="*/ 898358 h 2253916"/>
                  <a:gd name="connsiteX89" fmla="*/ 2269958 w 2509256"/>
                  <a:gd name="connsiteY89" fmla="*/ 858253 h 2253916"/>
                  <a:gd name="connsiteX90" fmla="*/ 2253916 w 2509256"/>
                  <a:gd name="connsiteY90" fmla="*/ 834190 h 2253916"/>
                  <a:gd name="connsiteX91" fmla="*/ 2213811 w 2509256"/>
                  <a:gd name="connsiteY91" fmla="*/ 802105 h 2253916"/>
                  <a:gd name="connsiteX92" fmla="*/ 2173706 w 2509256"/>
                  <a:gd name="connsiteY92" fmla="*/ 753979 h 2253916"/>
                  <a:gd name="connsiteX93" fmla="*/ 2141622 w 2509256"/>
                  <a:gd name="connsiteY93" fmla="*/ 737937 h 2253916"/>
                  <a:gd name="connsiteX94" fmla="*/ 2101516 w 2509256"/>
                  <a:gd name="connsiteY94" fmla="*/ 697832 h 2253916"/>
                  <a:gd name="connsiteX95" fmla="*/ 2085474 w 2509256"/>
                  <a:gd name="connsiteY95" fmla="*/ 673769 h 2253916"/>
                  <a:gd name="connsiteX96" fmla="*/ 2045369 w 2509256"/>
                  <a:gd name="connsiteY96" fmla="*/ 641684 h 2253916"/>
                  <a:gd name="connsiteX97" fmla="*/ 2013285 w 2509256"/>
                  <a:gd name="connsiteY97" fmla="*/ 593558 h 2253916"/>
                  <a:gd name="connsiteX98" fmla="*/ 1973179 w 2509256"/>
                  <a:gd name="connsiteY98" fmla="*/ 553453 h 2253916"/>
                  <a:gd name="connsiteX99" fmla="*/ 1957137 w 2509256"/>
                  <a:gd name="connsiteY99" fmla="*/ 529390 h 2253916"/>
                  <a:gd name="connsiteX100" fmla="*/ 1933074 w 2509256"/>
                  <a:gd name="connsiteY100" fmla="*/ 513348 h 2253916"/>
                  <a:gd name="connsiteX101" fmla="*/ 1917032 w 2509256"/>
                  <a:gd name="connsiteY101" fmla="*/ 497305 h 2253916"/>
                  <a:gd name="connsiteX102" fmla="*/ 1868906 w 2509256"/>
                  <a:gd name="connsiteY102" fmla="*/ 465221 h 2253916"/>
                  <a:gd name="connsiteX103" fmla="*/ 1828800 w 2509256"/>
                  <a:gd name="connsiteY103" fmla="*/ 417095 h 2253916"/>
                  <a:gd name="connsiteX104" fmla="*/ 1788695 w 2509256"/>
                  <a:gd name="connsiteY104" fmla="*/ 368969 h 2253916"/>
                  <a:gd name="connsiteX105" fmla="*/ 1764632 w 2509256"/>
                  <a:gd name="connsiteY105" fmla="*/ 360948 h 2253916"/>
                  <a:gd name="connsiteX106" fmla="*/ 1748590 w 2509256"/>
                  <a:gd name="connsiteY106" fmla="*/ 344905 h 2253916"/>
                  <a:gd name="connsiteX107" fmla="*/ 1700464 w 2509256"/>
                  <a:gd name="connsiteY107" fmla="*/ 312821 h 2253916"/>
                  <a:gd name="connsiteX108" fmla="*/ 1660358 w 2509256"/>
                  <a:gd name="connsiteY108" fmla="*/ 272716 h 2253916"/>
                  <a:gd name="connsiteX109" fmla="*/ 1588169 w 2509256"/>
                  <a:gd name="connsiteY109" fmla="*/ 208548 h 2253916"/>
                  <a:gd name="connsiteX110" fmla="*/ 1572127 w 2509256"/>
                  <a:gd name="connsiteY110" fmla="*/ 184484 h 2253916"/>
                  <a:gd name="connsiteX111" fmla="*/ 1532022 w 2509256"/>
                  <a:gd name="connsiteY111" fmla="*/ 112295 h 2253916"/>
                  <a:gd name="connsiteX112" fmla="*/ 1507958 w 2509256"/>
                  <a:gd name="connsiteY112" fmla="*/ 104274 h 2253916"/>
                  <a:gd name="connsiteX113" fmla="*/ 1491916 w 2509256"/>
                  <a:gd name="connsiteY113" fmla="*/ 80211 h 2253916"/>
                  <a:gd name="connsiteX114" fmla="*/ 1467853 w 2509256"/>
                  <a:gd name="connsiteY114" fmla="*/ 56148 h 2253916"/>
                  <a:gd name="connsiteX115" fmla="*/ 1451811 w 2509256"/>
                  <a:gd name="connsiteY115" fmla="*/ 0 h 22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2509256" h="2253916">
                    <a:moveTo>
                      <a:pt x="0" y="2133600"/>
                    </a:moveTo>
                    <a:cubicBezTo>
                      <a:pt x="13369" y="2130926"/>
                      <a:pt x="26473" y="2125579"/>
                      <a:pt x="40106" y="2125579"/>
                    </a:cubicBezTo>
                    <a:cubicBezTo>
                      <a:pt x="49603" y="2125579"/>
                      <a:pt x="136435" y="2137630"/>
                      <a:pt x="152400" y="2141621"/>
                    </a:cubicBezTo>
                    <a:cubicBezTo>
                      <a:pt x="152405" y="2141622"/>
                      <a:pt x="212556" y="2161673"/>
                      <a:pt x="224590" y="2165684"/>
                    </a:cubicBezTo>
                    <a:cubicBezTo>
                      <a:pt x="232611" y="2168358"/>
                      <a:pt x="240451" y="2171654"/>
                      <a:pt x="248653" y="2173705"/>
                    </a:cubicBezTo>
                    <a:cubicBezTo>
                      <a:pt x="259348" y="2176379"/>
                      <a:pt x="270137" y="2178698"/>
                      <a:pt x="280737" y="2181727"/>
                    </a:cubicBezTo>
                    <a:cubicBezTo>
                      <a:pt x="303591" y="2188257"/>
                      <a:pt x="311811" y="2194187"/>
                      <a:pt x="336885" y="2197769"/>
                    </a:cubicBezTo>
                    <a:cubicBezTo>
                      <a:pt x="363485" y="2201569"/>
                      <a:pt x="390358" y="2203116"/>
                      <a:pt x="417095" y="2205790"/>
                    </a:cubicBezTo>
                    <a:cubicBezTo>
                      <a:pt x="427790" y="2208464"/>
                      <a:pt x="438333" y="2211839"/>
                      <a:pt x="449179" y="2213811"/>
                    </a:cubicBezTo>
                    <a:cubicBezTo>
                      <a:pt x="467780" y="2217193"/>
                      <a:pt x="486678" y="2218724"/>
                      <a:pt x="505327" y="2221832"/>
                    </a:cubicBezTo>
                    <a:cubicBezTo>
                      <a:pt x="518775" y="2224073"/>
                      <a:pt x="532064" y="2227179"/>
                      <a:pt x="545432" y="2229853"/>
                    </a:cubicBezTo>
                    <a:cubicBezTo>
                      <a:pt x="665748" y="2227179"/>
                      <a:pt x="786226" y="2228633"/>
                      <a:pt x="906379" y="2221832"/>
                    </a:cubicBezTo>
                    <a:cubicBezTo>
                      <a:pt x="942040" y="2219813"/>
                      <a:pt x="963709" y="2206598"/>
                      <a:pt x="994611" y="2197769"/>
                    </a:cubicBezTo>
                    <a:cubicBezTo>
                      <a:pt x="1038089" y="2185347"/>
                      <a:pt x="1022289" y="2192234"/>
                      <a:pt x="1074822" y="2181727"/>
                    </a:cubicBezTo>
                    <a:cubicBezTo>
                      <a:pt x="1163159" y="2164059"/>
                      <a:pt x="1026863" y="2183710"/>
                      <a:pt x="1171074" y="2165684"/>
                    </a:cubicBezTo>
                    <a:cubicBezTo>
                      <a:pt x="1275348" y="2168358"/>
                      <a:pt x="1379818" y="2166766"/>
                      <a:pt x="1483895" y="2173705"/>
                    </a:cubicBezTo>
                    <a:cubicBezTo>
                      <a:pt x="1500768" y="2174830"/>
                      <a:pt x="1515980" y="2184400"/>
                      <a:pt x="1532022" y="2189748"/>
                    </a:cubicBezTo>
                    <a:cubicBezTo>
                      <a:pt x="1589706" y="2208976"/>
                      <a:pt x="1517682" y="2185651"/>
                      <a:pt x="1588169" y="2205790"/>
                    </a:cubicBezTo>
                    <a:cubicBezTo>
                      <a:pt x="1635061" y="2219188"/>
                      <a:pt x="1587900" y="2209295"/>
                      <a:pt x="1644316" y="2221832"/>
                    </a:cubicBezTo>
                    <a:cubicBezTo>
                      <a:pt x="1657625" y="2224789"/>
                      <a:pt x="1670947" y="2227780"/>
                      <a:pt x="1684422" y="2229853"/>
                    </a:cubicBezTo>
                    <a:cubicBezTo>
                      <a:pt x="1738887" y="2238232"/>
                      <a:pt x="1765048" y="2238464"/>
                      <a:pt x="1820779" y="2245895"/>
                    </a:cubicBezTo>
                    <a:cubicBezTo>
                      <a:pt x="1836900" y="2248044"/>
                      <a:pt x="1852864" y="2251242"/>
                      <a:pt x="1868906" y="2253916"/>
                    </a:cubicBezTo>
                    <a:cubicBezTo>
                      <a:pt x="1914359" y="2251242"/>
                      <a:pt x="1959938" y="2250212"/>
                      <a:pt x="2005264" y="2245895"/>
                    </a:cubicBezTo>
                    <a:cubicBezTo>
                      <a:pt x="2022235" y="2244279"/>
                      <a:pt x="2075236" y="2225245"/>
                      <a:pt x="2085474" y="2221832"/>
                    </a:cubicBezTo>
                    <a:cubicBezTo>
                      <a:pt x="2093495" y="2219158"/>
                      <a:pt x="2102502" y="2218501"/>
                      <a:pt x="2109537" y="2213811"/>
                    </a:cubicBezTo>
                    <a:cubicBezTo>
                      <a:pt x="2125579" y="2203116"/>
                      <a:pt x="2144031" y="2195361"/>
                      <a:pt x="2157664" y="2181727"/>
                    </a:cubicBezTo>
                    <a:cubicBezTo>
                      <a:pt x="2163011" y="2176379"/>
                      <a:pt x="2167221" y="2169575"/>
                      <a:pt x="2173706" y="2165684"/>
                    </a:cubicBezTo>
                    <a:cubicBezTo>
                      <a:pt x="2180956" y="2161334"/>
                      <a:pt x="2189748" y="2160337"/>
                      <a:pt x="2197769" y="2157663"/>
                    </a:cubicBezTo>
                    <a:cubicBezTo>
                      <a:pt x="2203116" y="2149642"/>
                      <a:pt x="2209896" y="2142409"/>
                      <a:pt x="2213811" y="2133600"/>
                    </a:cubicBezTo>
                    <a:cubicBezTo>
                      <a:pt x="2220679" y="2118148"/>
                      <a:pt x="2229853" y="2085474"/>
                      <a:pt x="2229853" y="2085474"/>
                    </a:cubicBezTo>
                    <a:cubicBezTo>
                      <a:pt x="2233247" y="2058322"/>
                      <a:pt x="2236332" y="1999555"/>
                      <a:pt x="2253916" y="1973179"/>
                    </a:cubicBezTo>
                    <a:cubicBezTo>
                      <a:pt x="2274648" y="1942081"/>
                      <a:pt x="2266910" y="1958261"/>
                      <a:pt x="2277979" y="1925053"/>
                    </a:cubicBezTo>
                    <a:cubicBezTo>
                      <a:pt x="2267026" y="1892195"/>
                      <a:pt x="2274097" y="1870630"/>
                      <a:pt x="2237874" y="1868905"/>
                    </a:cubicBezTo>
                    <a:cubicBezTo>
                      <a:pt x="2133684" y="1863943"/>
                      <a:pt x="2029327" y="1863558"/>
                      <a:pt x="1925053" y="1860884"/>
                    </a:cubicBezTo>
                    <a:cubicBezTo>
                      <a:pt x="1868344" y="1841981"/>
                      <a:pt x="1940475" y="1864277"/>
                      <a:pt x="1836822" y="1844842"/>
                    </a:cubicBezTo>
                    <a:cubicBezTo>
                      <a:pt x="1815152" y="1840779"/>
                      <a:pt x="1794401" y="1832425"/>
                      <a:pt x="1772653" y="1828800"/>
                    </a:cubicBezTo>
                    <a:cubicBezTo>
                      <a:pt x="1705878" y="1817671"/>
                      <a:pt x="1740627" y="1823079"/>
                      <a:pt x="1668379" y="1812758"/>
                    </a:cubicBezTo>
                    <a:cubicBezTo>
                      <a:pt x="1587510" y="1785802"/>
                      <a:pt x="1712948" y="1826931"/>
                      <a:pt x="1612232" y="1796716"/>
                    </a:cubicBezTo>
                    <a:cubicBezTo>
                      <a:pt x="1596035" y="1791857"/>
                      <a:pt x="1580511" y="1784775"/>
                      <a:pt x="1564106" y="1780674"/>
                    </a:cubicBezTo>
                    <a:cubicBezTo>
                      <a:pt x="1523819" y="1770602"/>
                      <a:pt x="1542480" y="1776139"/>
                      <a:pt x="1507958" y="1764632"/>
                    </a:cubicBezTo>
                    <a:cubicBezTo>
                      <a:pt x="1469825" y="1739210"/>
                      <a:pt x="1493040" y="1751638"/>
                      <a:pt x="1435769" y="1732548"/>
                    </a:cubicBezTo>
                    <a:lnTo>
                      <a:pt x="1411706" y="1724527"/>
                    </a:lnTo>
                    <a:cubicBezTo>
                      <a:pt x="1406359" y="1719179"/>
                      <a:pt x="1401569" y="1713208"/>
                      <a:pt x="1395664" y="1708484"/>
                    </a:cubicBezTo>
                    <a:cubicBezTo>
                      <a:pt x="1368400" y="1686673"/>
                      <a:pt x="1371076" y="1698644"/>
                      <a:pt x="1347537" y="1668379"/>
                    </a:cubicBezTo>
                    <a:cubicBezTo>
                      <a:pt x="1335700" y="1653160"/>
                      <a:pt x="1326148" y="1636295"/>
                      <a:pt x="1315453" y="1620253"/>
                    </a:cubicBezTo>
                    <a:cubicBezTo>
                      <a:pt x="1310106" y="1612232"/>
                      <a:pt x="1307432" y="1601537"/>
                      <a:pt x="1299411" y="1596190"/>
                    </a:cubicBezTo>
                    <a:cubicBezTo>
                      <a:pt x="1269056" y="1575953"/>
                      <a:pt x="1282164" y="1586965"/>
                      <a:pt x="1259306" y="1564105"/>
                    </a:cubicBezTo>
                    <a:cubicBezTo>
                      <a:pt x="1256632" y="1556084"/>
                      <a:pt x="1255066" y="1547604"/>
                      <a:pt x="1251285" y="1540042"/>
                    </a:cubicBezTo>
                    <a:cubicBezTo>
                      <a:pt x="1246974" y="1531420"/>
                      <a:pt x="1239040" y="1524840"/>
                      <a:pt x="1235243" y="1515979"/>
                    </a:cubicBezTo>
                    <a:cubicBezTo>
                      <a:pt x="1230901" y="1505847"/>
                      <a:pt x="1230251" y="1494495"/>
                      <a:pt x="1227222" y="1483895"/>
                    </a:cubicBezTo>
                    <a:cubicBezTo>
                      <a:pt x="1224899" y="1475765"/>
                      <a:pt x="1221874" y="1467853"/>
                      <a:pt x="1219200" y="1459832"/>
                    </a:cubicBezTo>
                    <a:cubicBezTo>
                      <a:pt x="1221874" y="1443790"/>
                      <a:pt x="1219153" y="1425826"/>
                      <a:pt x="1227222" y="1411705"/>
                    </a:cubicBezTo>
                    <a:cubicBezTo>
                      <a:pt x="1237524" y="1393676"/>
                      <a:pt x="1299092" y="1411652"/>
                      <a:pt x="1299411" y="1411705"/>
                    </a:cubicBezTo>
                    <a:cubicBezTo>
                      <a:pt x="1323527" y="1419745"/>
                      <a:pt x="1326806" y="1418493"/>
                      <a:pt x="1347537" y="1435769"/>
                    </a:cubicBezTo>
                    <a:cubicBezTo>
                      <a:pt x="1356251" y="1443031"/>
                      <a:pt x="1362162" y="1453540"/>
                      <a:pt x="1371600" y="1459832"/>
                    </a:cubicBezTo>
                    <a:cubicBezTo>
                      <a:pt x="1378635" y="1464522"/>
                      <a:pt x="1387892" y="1464522"/>
                      <a:pt x="1395664" y="1467853"/>
                    </a:cubicBezTo>
                    <a:cubicBezTo>
                      <a:pt x="1406654" y="1472563"/>
                      <a:pt x="1417366" y="1477963"/>
                      <a:pt x="1427748" y="1483895"/>
                    </a:cubicBezTo>
                    <a:cubicBezTo>
                      <a:pt x="1436118" y="1488678"/>
                      <a:pt x="1443002" y="1496022"/>
                      <a:pt x="1451811" y="1499937"/>
                    </a:cubicBezTo>
                    <a:cubicBezTo>
                      <a:pt x="1467263" y="1506805"/>
                      <a:pt x="1485867" y="1506599"/>
                      <a:pt x="1499937" y="1515979"/>
                    </a:cubicBezTo>
                    <a:cubicBezTo>
                      <a:pt x="1531035" y="1536711"/>
                      <a:pt x="1514855" y="1528973"/>
                      <a:pt x="1548064" y="1540042"/>
                    </a:cubicBezTo>
                    <a:cubicBezTo>
                      <a:pt x="1555349" y="1550970"/>
                      <a:pt x="1567450" y="1572529"/>
                      <a:pt x="1580148" y="1580148"/>
                    </a:cubicBezTo>
                    <a:cubicBezTo>
                      <a:pt x="1587398" y="1584498"/>
                      <a:pt x="1596820" y="1584063"/>
                      <a:pt x="1604211" y="1588169"/>
                    </a:cubicBezTo>
                    <a:cubicBezTo>
                      <a:pt x="1621065" y="1597532"/>
                      <a:pt x="1634046" y="1614156"/>
                      <a:pt x="1652337" y="1620253"/>
                    </a:cubicBezTo>
                    <a:cubicBezTo>
                      <a:pt x="1686858" y="1631760"/>
                      <a:pt x="1668198" y="1626223"/>
                      <a:pt x="1708485" y="1636295"/>
                    </a:cubicBezTo>
                    <a:cubicBezTo>
                      <a:pt x="1711159" y="1644316"/>
                      <a:pt x="1711224" y="1653756"/>
                      <a:pt x="1716506" y="1660358"/>
                    </a:cubicBezTo>
                    <a:cubicBezTo>
                      <a:pt x="1725996" y="1672220"/>
                      <a:pt x="1750375" y="1681131"/>
                      <a:pt x="1764632" y="1684421"/>
                    </a:cubicBezTo>
                    <a:cubicBezTo>
                      <a:pt x="1800200" y="1692629"/>
                      <a:pt x="1869790" y="1706616"/>
                      <a:pt x="1909011" y="1708484"/>
                    </a:cubicBezTo>
                    <a:cubicBezTo>
                      <a:pt x="1999853" y="1712810"/>
                      <a:pt x="2090822" y="1713831"/>
                      <a:pt x="2181727" y="1716505"/>
                    </a:cubicBezTo>
                    <a:cubicBezTo>
                      <a:pt x="2195095" y="1729874"/>
                      <a:pt x="2203896" y="1750632"/>
                      <a:pt x="2221832" y="1756611"/>
                    </a:cubicBezTo>
                    <a:cubicBezTo>
                      <a:pt x="2282318" y="1776773"/>
                      <a:pt x="2207758" y="1749575"/>
                      <a:pt x="2269958" y="1780674"/>
                    </a:cubicBezTo>
                    <a:cubicBezTo>
                      <a:pt x="2277521" y="1784455"/>
                      <a:pt x="2286001" y="1786021"/>
                      <a:pt x="2294022" y="1788695"/>
                    </a:cubicBezTo>
                    <a:cubicBezTo>
                      <a:pt x="2358190" y="1786021"/>
                      <a:pt x="2433463" y="1816854"/>
                      <a:pt x="2486527" y="1780674"/>
                    </a:cubicBezTo>
                    <a:cubicBezTo>
                      <a:pt x="2546047" y="1740092"/>
                      <a:pt x="2471847" y="1679124"/>
                      <a:pt x="2454443" y="1644316"/>
                    </a:cubicBezTo>
                    <a:cubicBezTo>
                      <a:pt x="2450662" y="1636754"/>
                      <a:pt x="2450772" y="1627503"/>
                      <a:pt x="2446422" y="1620253"/>
                    </a:cubicBezTo>
                    <a:cubicBezTo>
                      <a:pt x="2442531" y="1613768"/>
                      <a:pt x="2435103" y="1610116"/>
                      <a:pt x="2430379" y="1604211"/>
                    </a:cubicBezTo>
                    <a:cubicBezTo>
                      <a:pt x="2424357" y="1596683"/>
                      <a:pt x="2419684" y="1588169"/>
                      <a:pt x="2414337" y="1580148"/>
                    </a:cubicBezTo>
                    <a:lnTo>
                      <a:pt x="2398295" y="1532021"/>
                    </a:lnTo>
                    <a:cubicBezTo>
                      <a:pt x="2395621" y="1524000"/>
                      <a:pt x="2391932" y="1516249"/>
                      <a:pt x="2390274" y="1507958"/>
                    </a:cubicBezTo>
                    <a:lnTo>
                      <a:pt x="2382253" y="1467853"/>
                    </a:lnTo>
                    <a:cubicBezTo>
                      <a:pt x="2384927" y="1422400"/>
                      <a:pt x="2385957" y="1376821"/>
                      <a:pt x="2390274" y="1331495"/>
                    </a:cubicBezTo>
                    <a:cubicBezTo>
                      <a:pt x="2391319" y="1320521"/>
                      <a:pt x="2393953" y="1309543"/>
                      <a:pt x="2398295" y="1299411"/>
                    </a:cubicBezTo>
                    <a:cubicBezTo>
                      <a:pt x="2402092" y="1290550"/>
                      <a:pt x="2408063" y="1282667"/>
                      <a:pt x="2414337" y="1275348"/>
                    </a:cubicBezTo>
                    <a:cubicBezTo>
                      <a:pt x="2424180" y="1263864"/>
                      <a:pt x="2446422" y="1243263"/>
                      <a:pt x="2446422" y="1243263"/>
                    </a:cubicBezTo>
                    <a:cubicBezTo>
                      <a:pt x="2468941" y="1175706"/>
                      <a:pt x="2464446" y="1198968"/>
                      <a:pt x="2446422" y="1066800"/>
                    </a:cubicBezTo>
                    <a:cubicBezTo>
                      <a:pt x="2445119" y="1057248"/>
                      <a:pt x="2435162" y="1051107"/>
                      <a:pt x="2430379" y="1042737"/>
                    </a:cubicBezTo>
                    <a:cubicBezTo>
                      <a:pt x="2421990" y="1028057"/>
                      <a:pt x="2411323" y="999618"/>
                      <a:pt x="2398295" y="986590"/>
                    </a:cubicBezTo>
                    <a:cubicBezTo>
                      <a:pt x="2391478" y="979773"/>
                      <a:pt x="2382253" y="975895"/>
                      <a:pt x="2374232" y="970548"/>
                    </a:cubicBezTo>
                    <a:cubicBezTo>
                      <a:pt x="2368885" y="962527"/>
                      <a:pt x="2364595" y="953689"/>
                      <a:pt x="2358190" y="946484"/>
                    </a:cubicBezTo>
                    <a:cubicBezTo>
                      <a:pt x="2343118" y="929528"/>
                      <a:pt x="2322648" y="917235"/>
                      <a:pt x="2310064" y="898358"/>
                    </a:cubicBezTo>
                    <a:cubicBezTo>
                      <a:pt x="2288675" y="866274"/>
                      <a:pt x="2302043" y="879642"/>
                      <a:pt x="2269958" y="858253"/>
                    </a:cubicBezTo>
                    <a:cubicBezTo>
                      <a:pt x="2264611" y="850232"/>
                      <a:pt x="2260733" y="841007"/>
                      <a:pt x="2253916" y="834190"/>
                    </a:cubicBezTo>
                    <a:cubicBezTo>
                      <a:pt x="2212222" y="792496"/>
                      <a:pt x="2245564" y="841797"/>
                      <a:pt x="2213811" y="802105"/>
                    </a:cubicBezTo>
                    <a:cubicBezTo>
                      <a:pt x="2195051" y="778655"/>
                      <a:pt x="2200379" y="773031"/>
                      <a:pt x="2173706" y="753979"/>
                    </a:cubicBezTo>
                    <a:cubicBezTo>
                      <a:pt x="2163976" y="747029"/>
                      <a:pt x="2151060" y="745278"/>
                      <a:pt x="2141622" y="737937"/>
                    </a:cubicBezTo>
                    <a:cubicBezTo>
                      <a:pt x="2126698" y="726330"/>
                      <a:pt x="2112003" y="713563"/>
                      <a:pt x="2101516" y="697832"/>
                    </a:cubicBezTo>
                    <a:cubicBezTo>
                      <a:pt x="2096169" y="689811"/>
                      <a:pt x="2092291" y="680586"/>
                      <a:pt x="2085474" y="673769"/>
                    </a:cubicBezTo>
                    <a:cubicBezTo>
                      <a:pt x="2053898" y="642193"/>
                      <a:pt x="2069185" y="673440"/>
                      <a:pt x="2045369" y="641684"/>
                    </a:cubicBezTo>
                    <a:cubicBezTo>
                      <a:pt x="2033801" y="626260"/>
                      <a:pt x="2026918" y="607191"/>
                      <a:pt x="2013285" y="593558"/>
                    </a:cubicBezTo>
                    <a:cubicBezTo>
                      <a:pt x="1999916" y="580190"/>
                      <a:pt x="1983666" y="569184"/>
                      <a:pt x="1973179" y="553453"/>
                    </a:cubicBezTo>
                    <a:cubicBezTo>
                      <a:pt x="1967832" y="545432"/>
                      <a:pt x="1963954" y="536207"/>
                      <a:pt x="1957137" y="529390"/>
                    </a:cubicBezTo>
                    <a:cubicBezTo>
                      <a:pt x="1950320" y="522573"/>
                      <a:pt x="1940602" y="519370"/>
                      <a:pt x="1933074" y="513348"/>
                    </a:cubicBezTo>
                    <a:cubicBezTo>
                      <a:pt x="1927169" y="508624"/>
                      <a:pt x="1923082" y="501843"/>
                      <a:pt x="1917032" y="497305"/>
                    </a:cubicBezTo>
                    <a:cubicBezTo>
                      <a:pt x="1901608" y="485737"/>
                      <a:pt x="1868906" y="465221"/>
                      <a:pt x="1868906" y="465221"/>
                    </a:cubicBezTo>
                    <a:cubicBezTo>
                      <a:pt x="1829077" y="405478"/>
                      <a:pt x="1880267" y="478854"/>
                      <a:pt x="1828800" y="417095"/>
                    </a:cubicBezTo>
                    <a:cubicBezTo>
                      <a:pt x="1810303" y="394900"/>
                      <a:pt x="1815059" y="386545"/>
                      <a:pt x="1788695" y="368969"/>
                    </a:cubicBezTo>
                    <a:cubicBezTo>
                      <a:pt x="1781660" y="364279"/>
                      <a:pt x="1772653" y="363622"/>
                      <a:pt x="1764632" y="360948"/>
                    </a:cubicBezTo>
                    <a:cubicBezTo>
                      <a:pt x="1759285" y="355600"/>
                      <a:pt x="1754640" y="349443"/>
                      <a:pt x="1748590" y="344905"/>
                    </a:cubicBezTo>
                    <a:cubicBezTo>
                      <a:pt x="1733166" y="333337"/>
                      <a:pt x="1700464" y="312821"/>
                      <a:pt x="1700464" y="312821"/>
                    </a:cubicBezTo>
                    <a:cubicBezTo>
                      <a:pt x="1667407" y="263235"/>
                      <a:pt x="1704111" y="311607"/>
                      <a:pt x="1660358" y="272716"/>
                    </a:cubicBezTo>
                    <a:cubicBezTo>
                      <a:pt x="1577940" y="199456"/>
                      <a:pt x="1642784" y="244958"/>
                      <a:pt x="1588169" y="208548"/>
                    </a:cubicBezTo>
                    <a:cubicBezTo>
                      <a:pt x="1582822" y="200527"/>
                      <a:pt x="1576438" y="193107"/>
                      <a:pt x="1572127" y="184484"/>
                    </a:cubicBezTo>
                    <a:cubicBezTo>
                      <a:pt x="1560827" y="161884"/>
                      <a:pt x="1562370" y="122410"/>
                      <a:pt x="1532022" y="112295"/>
                    </a:cubicBezTo>
                    <a:lnTo>
                      <a:pt x="1507958" y="104274"/>
                    </a:lnTo>
                    <a:cubicBezTo>
                      <a:pt x="1502611" y="96253"/>
                      <a:pt x="1498087" y="87617"/>
                      <a:pt x="1491916" y="80211"/>
                    </a:cubicBezTo>
                    <a:cubicBezTo>
                      <a:pt x="1484654" y="71497"/>
                      <a:pt x="1473362" y="66064"/>
                      <a:pt x="1467853" y="56148"/>
                    </a:cubicBezTo>
                    <a:cubicBezTo>
                      <a:pt x="1450966" y="25750"/>
                      <a:pt x="1451811" y="21727"/>
                      <a:pt x="1451811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63" name="Freihandform: Form 462">
                <a:extLst>
                  <a:ext uri="{FF2B5EF4-FFF2-40B4-BE49-F238E27FC236}">
                    <a16:creationId xmlns:a16="http://schemas.microsoft.com/office/drawing/2014/main" id="{03F9BEEB-8AA3-469D-ACD6-77358C03510C}"/>
                  </a:ext>
                </a:extLst>
              </p:cNvPr>
              <p:cNvSpPr/>
              <p:nvPr/>
            </p:nvSpPr>
            <p:spPr>
              <a:xfrm>
                <a:off x="9761621" y="4668253"/>
                <a:ext cx="0" cy="64168"/>
              </a:xfrm>
              <a:custGeom>
                <a:avLst/>
                <a:gdLst>
                  <a:gd name="connsiteX0" fmla="*/ 0 w 0"/>
                  <a:gd name="connsiteY0" fmla="*/ 0 h 64168"/>
                  <a:gd name="connsiteX1" fmla="*/ 0 w 0"/>
                  <a:gd name="connsiteY1" fmla="*/ 64168 h 6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64168">
                    <a:moveTo>
                      <a:pt x="0" y="0"/>
                    </a:moveTo>
                    <a:lnTo>
                      <a:pt x="0" y="64168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64" name="Freihandform: Form 463">
                <a:extLst>
                  <a:ext uri="{FF2B5EF4-FFF2-40B4-BE49-F238E27FC236}">
                    <a16:creationId xmlns:a16="http://schemas.microsoft.com/office/drawing/2014/main" id="{EC942175-5B80-4B30-95BB-63613AC1EE9C}"/>
                  </a:ext>
                </a:extLst>
              </p:cNvPr>
              <p:cNvSpPr/>
              <p:nvPr/>
            </p:nvSpPr>
            <p:spPr>
              <a:xfrm>
                <a:off x="8398042" y="5149516"/>
                <a:ext cx="788757" cy="1277392"/>
              </a:xfrm>
              <a:custGeom>
                <a:avLst/>
                <a:gdLst>
                  <a:gd name="connsiteX0" fmla="*/ 0 w 788757"/>
                  <a:gd name="connsiteY0" fmla="*/ 80210 h 1277392"/>
                  <a:gd name="connsiteX1" fmla="*/ 32084 w 788757"/>
                  <a:gd name="connsiteY1" fmla="*/ 128337 h 1277392"/>
                  <a:gd name="connsiteX2" fmla="*/ 40105 w 788757"/>
                  <a:gd name="connsiteY2" fmla="*/ 152400 h 1277392"/>
                  <a:gd name="connsiteX3" fmla="*/ 56147 w 788757"/>
                  <a:gd name="connsiteY3" fmla="*/ 176463 h 1277392"/>
                  <a:gd name="connsiteX4" fmla="*/ 80211 w 788757"/>
                  <a:gd name="connsiteY4" fmla="*/ 256673 h 1277392"/>
                  <a:gd name="connsiteX5" fmla="*/ 88232 w 788757"/>
                  <a:gd name="connsiteY5" fmla="*/ 352926 h 1277392"/>
                  <a:gd name="connsiteX6" fmla="*/ 104274 w 788757"/>
                  <a:gd name="connsiteY6" fmla="*/ 433137 h 1277392"/>
                  <a:gd name="connsiteX7" fmla="*/ 128337 w 788757"/>
                  <a:gd name="connsiteY7" fmla="*/ 609600 h 1277392"/>
                  <a:gd name="connsiteX8" fmla="*/ 136358 w 788757"/>
                  <a:gd name="connsiteY8" fmla="*/ 713873 h 1277392"/>
                  <a:gd name="connsiteX9" fmla="*/ 152400 w 788757"/>
                  <a:gd name="connsiteY9" fmla="*/ 770021 h 1277392"/>
                  <a:gd name="connsiteX10" fmla="*/ 160421 w 788757"/>
                  <a:gd name="connsiteY10" fmla="*/ 802105 h 1277392"/>
                  <a:gd name="connsiteX11" fmla="*/ 176463 w 788757"/>
                  <a:gd name="connsiteY11" fmla="*/ 826168 h 1277392"/>
                  <a:gd name="connsiteX12" fmla="*/ 192505 w 788757"/>
                  <a:gd name="connsiteY12" fmla="*/ 890337 h 1277392"/>
                  <a:gd name="connsiteX13" fmla="*/ 208547 w 788757"/>
                  <a:gd name="connsiteY13" fmla="*/ 914400 h 1277392"/>
                  <a:gd name="connsiteX14" fmla="*/ 216569 w 788757"/>
                  <a:gd name="connsiteY14" fmla="*/ 938463 h 1277392"/>
                  <a:gd name="connsiteX15" fmla="*/ 248653 w 788757"/>
                  <a:gd name="connsiteY15" fmla="*/ 986589 h 1277392"/>
                  <a:gd name="connsiteX16" fmla="*/ 272716 w 788757"/>
                  <a:gd name="connsiteY16" fmla="*/ 1026695 h 1277392"/>
                  <a:gd name="connsiteX17" fmla="*/ 312821 w 788757"/>
                  <a:gd name="connsiteY17" fmla="*/ 1066800 h 1277392"/>
                  <a:gd name="connsiteX18" fmla="*/ 320842 w 788757"/>
                  <a:gd name="connsiteY18" fmla="*/ 1090863 h 1277392"/>
                  <a:gd name="connsiteX19" fmla="*/ 393032 w 788757"/>
                  <a:gd name="connsiteY19" fmla="*/ 1130968 h 1277392"/>
                  <a:gd name="connsiteX20" fmla="*/ 417095 w 788757"/>
                  <a:gd name="connsiteY20" fmla="*/ 1147010 h 1277392"/>
                  <a:gd name="connsiteX21" fmla="*/ 465221 w 788757"/>
                  <a:gd name="connsiteY21" fmla="*/ 1163052 h 1277392"/>
                  <a:gd name="connsiteX22" fmla="*/ 529390 w 788757"/>
                  <a:gd name="connsiteY22" fmla="*/ 1211179 h 1277392"/>
                  <a:gd name="connsiteX23" fmla="*/ 553453 w 788757"/>
                  <a:gd name="connsiteY23" fmla="*/ 1219200 h 1277392"/>
                  <a:gd name="connsiteX24" fmla="*/ 577516 w 788757"/>
                  <a:gd name="connsiteY24" fmla="*/ 1243263 h 1277392"/>
                  <a:gd name="connsiteX25" fmla="*/ 625642 w 788757"/>
                  <a:gd name="connsiteY25" fmla="*/ 1259305 h 1277392"/>
                  <a:gd name="connsiteX26" fmla="*/ 689811 w 788757"/>
                  <a:gd name="connsiteY26" fmla="*/ 1275347 h 1277392"/>
                  <a:gd name="connsiteX27" fmla="*/ 786063 w 788757"/>
                  <a:gd name="connsiteY27" fmla="*/ 1267326 h 1277392"/>
                  <a:gd name="connsiteX28" fmla="*/ 753979 w 788757"/>
                  <a:gd name="connsiteY28" fmla="*/ 1195137 h 1277392"/>
                  <a:gd name="connsiteX29" fmla="*/ 745958 w 788757"/>
                  <a:gd name="connsiteY29" fmla="*/ 1155031 h 1277392"/>
                  <a:gd name="connsiteX30" fmla="*/ 729916 w 788757"/>
                  <a:gd name="connsiteY30" fmla="*/ 1130968 h 1277392"/>
                  <a:gd name="connsiteX31" fmla="*/ 721895 w 788757"/>
                  <a:gd name="connsiteY31" fmla="*/ 1106905 h 1277392"/>
                  <a:gd name="connsiteX32" fmla="*/ 681790 w 788757"/>
                  <a:gd name="connsiteY32" fmla="*/ 1058779 h 1277392"/>
                  <a:gd name="connsiteX33" fmla="*/ 665747 w 788757"/>
                  <a:gd name="connsiteY33" fmla="*/ 1034716 h 1277392"/>
                  <a:gd name="connsiteX34" fmla="*/ 625642 w 788757"/>
                  <a:gd name="connsiteY34" fmla="*/ 1002631 h 1277392"/>
                  <a:gd name="connsiteX35" fmla="*/ 601579 w 788757"/>
                  <a:gd name="connsiteY35" fmla="*/ 970547 h 1277392"/>
                  <a:gd name="connsiteX36" fmla="*/ 593558 w 788757"/>
                  <a:gd name="connsiteY36" fmla="*/ 946484 h 1277392"/>
                  <a:gd name="connsiteX37" fmla="*/ 561474 w 788757"/>
                  <a:gd name="connsiteY37" fmla="*/ 898358 h 1277392"/>
                  <a:gd name="connsiteX38" fmla="*/ 545432 w 788757"/>
                  <a:gd name="connsiteY38" fmla="*/ 834189 h 1277392"/>
                  <a:gd name="connsiteX39" fmla="*/ 529390 w 788757"/>
                  <a:gd name="connsiteY39" fmla="*/ 778042 h 1277392"/>
                  <a:gd name="connsiteX40" fmla="*/ 545432 w 788757"/>
                  <a:gd name="connsiteY40" fmla="*/ 649705 h 1277392"/>
                  <a:gd name="connsiteX41" fmla="*/ 561474 w 788757"/>
                  <a:gd name="connsiteY41" fmla="*/ 625642 h 1277392"/>
                  <a:gd name="connsiteX42" fmla="*/ 577516 w 788757"/>
                  <a:gd name="connsiteY42" fmla="*/ 545431 h 1277392"/>
                  <a:gd name="connsiteX43" fmla="*/ 585537 w 788757"/>
                  <a:gd name="connsiteY43" fmla="*/ 513347 h 1277392"/>
                  <a:gd name="connsiteX44" fmla="*/ 601579 w 788757"/>
                  <a:gd name="connsiteY44" fmla="*/ 465221 h 1277392"/>
                  <a:gd name="connsiteX45" fmla="*/ 609600 w 788757"/>
                  <a:gd name="connsiteY45" fmla="*/ 168442 h 1277392"/>
                  <a:gd name="connsiteX46" fmla="*/ 649705 w 788757"/>
                  <a:gd name="connsiteY46" fmla="*/ 96252 h 1277392"/>
                  <a:gd name="connsiteX47" fmla="*/ 673769 w 788757"/>
                  <a:gd name="connsiteY47" fmla="*/ 56147 h 1277392"/>
                  <a:gd name="connsiteX48" fmla="*/ 713874 w 788757"/>
                  <a:gd name="connsiteY48" fmla="*/ 0 h 127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788757" h="1277392">
                    <a:moveTo>
                      <a:pt x="0" y="80210"/>
                    </a:moveTo>
                    <a:cubicBezTo>
                      <a:pt x="10695" y="96252"/>
                      <a:pt x="22721" y="111483"/>
                      <a:pt x="32084" y="128337"/>
                    </a:cubicBezTo>
                    <a:cubicBezTo>
                      <a:pt x="36190" y="135728"/>
                      <a:pt x="36324" y="144838"/>
                      <a:pt x="40105" y="152400"/>
                    </a:cubicBezTo>
                    <a:cubicBezTo>
                      <a:pt x="44416" y="161022"/>
                      <a:pt x="52232" y="167654"/>
                      <a:pt x="56147" y="176463"/>
                    </a:cubicBezTo>
                    <a:cubicBezTo>
                      <a:pt x="67308" y="201575"/>
                      <a:pt x="73544" y="230005"/>
                      <a:pt x="80211" y="256673"/>
                    </a:cubicBezTo>
                    <a:cubicBezTo>
                      <a:pt x="82885" y="288757"/>
                      <a:pt x="83882" y="321026"/>
                      <a:pt x="88232" y="352926"/>
                    </a:cubicBezTo>
                    <a:cubicBezTo>
                      <a:pt x="91916" y="379942"/>
                      <a:pt x="101420" y="406020"/>
                      <a:pt x="104274" y="433137"/>
                    </a:cubicBezTo>
                    <a:cubicBezTo>
                      <a:pt x="121201" y="593945"/>
                      <a:pt x="104163" y="537078"/>
                      <a:pt x="128337" y="609600"/>
                    </a:cubicBezTo>
                    <a:cubicBezTo>
                      <a:pt x="131011" y="644358"/>
                      <a:pt x="132285" y="679251"/>
                      <a:pt x="136358" y="713873"/>
                    </a:cubicBezTo>
                    <a:cubicBezTo>
                      <a:pt x="138866" y="735189"/>
                      <a:pt x="146694" y="750049"/>
                      <a:pt x="152400" y="770021"/>
                    </a:cubicBezTo>
                    <a:cubicBezTo>
                      <a:pt x="155428" y="780621"/>
                      <a:pt x="156079" y="791973"/>
                      <a:pt x="160421" y="802105"/>
                    </a:cubicBezTo>
                    <a:cubicBezTo>
                      <a:pt x="164218" y="810966"/>
                      <a:pt x="171116" y="818147"/>
                      <a:pt x="176463" y="826168"/>
                    </a:cubicBezTo>
                    <a:cubicBezTo>
                      <a:pt x="179514" y="841421"/>
                      <a:pt x="184284" y="873895"/>
                      <a:pt x="192505" y="890337"/>
                    </a:cubicBezTo>
                    <a:cubicBezTo>
                      <a:pt x="196816" y="898959"/>
                      <a:pt x="204236" y="905778"/>
                      <a:pt x="208547" y="914400"/>
                    </a:cubicBezTo>
                    <a:cubicBezTo>
                      <a:pt x="212328" y="921962"/>
                      <a:pt x="212463" y="931072"/>
                      <a:pt x="216569" y="938463"/>
                    </a:cubicBezTo>
                    <a:cubicBezTo>
                      <a:pt x="225932" y="955317"/>
                      <a:pt x="242556" y="968298"/>
                      <a:pt x="248653" y="986589"/>
                    </a:cubicBezTo>
                    <a:cubicBezTo>
                      <a:pt x="262582" y="1028376"/>
                      <a:pt x="247550" y="995237"/>
                      <a:pt x="272716" y="1026695"/>
                    </a:cubicBezTo>
                    <a:cubicBezTo>
                      <a:pt x="303271" y="1064889"/>
                      <a:pt x="271572" y="1039301"/>
                      <a:pt x="312821" y="1066800"/>
                    </a:cubicBezTo>
                    <a:cubicBezTo>
                      <a:pt x="315495" y="1074821"/>
                      <a:pt x="314863" y="1084885"/>
                      <a:pt x="320842" y="1090863"/>
                    </a:cubicBezTo>
                    <a:cubicBezTo>
                      <a:pt x="371424" y="1141444"/>
                      <a:pt x="352686" y="1110795"/>
                      <a:pt x="393032" y="1130968"/>
                    </a:cubicBezTo>
                    <a:cubicBezTo>
                      <a:pt x="401654" y="1135279"/>
                      <a:pt x="408286" y="1143095"/>
                      <a:pt x="417095" y="1147010"/>
                    </a:cubicBezTo>
                    <a:cubicBezTo>
                      <a:pt x="432547" y="1153878"/>
                      <a:pt x="465221" y="1163052"/>
                      <a:pt x="465221" y="1163052"/>
                    </a:cubicBezTo>
                    <a:cubicBezTo>
                      <a:pt x="484225" y="1182057"/>
                      <a:pt x="502177" y="1202108"/>
                      <a:pt x="529390" y="1211179"/>
                    </a:cubicBezTo>
                    <a:lnTo>
                      <a:pt x="553453" y="1219200"/>
                    </a:lnTo>
                    <a:cubicBezTo>
                      <a:pt x="561474" y="1227221"/>
                      <a:pt x="567600" y="1237754"/>
                      <a:pt x="577516" y="1243263"/>
                    </a:cubicBezTo>
                    <a:cubicBezTo>
                      <a:pt x="592298" y="1251475"/>
                      <a:pt x="609600" y="1253958"/>
                      <a:pt x="625642" y="1259305"/>
                    </a:cubicBezTo>
                    <a:cubicBezTo>
                      <a:pt x="662639" y="1271637"/>
                      <a:pt x="641414" y="1265668"/>
                      <a:pt x="689811" y="1275347"/>
                    </a:cubicBezTo>
                    <a:cubicBezTo>
                      <a:pt x="721895" y="1272673"/>
                      <a:pt x="759688" y="1285789"/>
                      <a:pt x="786063" y="1267326"/>
                    </a:cubicBezTo>
                    <a:cubicBezTo>
                      <a:pt x="799079" y="1258215"/>
                      <a:pt x="761097" y="1205814"/>
                      <a:pt x="753979" y="1195137"/>
                    </a:cubicBezTo>
                    <a:cubicBezTo>
                      <a:pt x="751305" y="1181768"/>
                      <a:pt x="750745" y="1167796"/>
                      <a:pt x="745958" y="1155031"/>
                    </a:cubicBezTo>
                    <a:cubicBezTo>
                      <a:pt x="742573" y="1146005"/>
                      <a:pt x="734227" y="1139590"/>
                      <a:pt x="729916" y="1130968"/>
                    </a:cubicBezTo>
                    <a:cubicBezTo>
                      <a:pt x="726135" y="1123406"/>
                      <a:pt x="725676" y="1114467"/>
                      <a:pt x="721895" y="1106905"/>
                    </a:cubicBezTo>
                    <a:cubicBezTo>
                      <a:pt x="706960" y="1077034"/>
                      <a:pt x="703963" y="1085386"/>
                      <a:pt x="681790" y="1058779"/>
                    </a:cubicBezTo>
                    <a:cubicBezTo>
                      <a:pt x="675618" y="1051373"/>
                      <a:pt x="671769" y="1042244"/>
                      <a:pt x="665747" y="1034716"/>
                    </a:cubicBezTo>
                    <a:cubicBezTo>
                      <a:pt x="633989" y="995019"/>
                      <a:pt x="667342" y="1044331"/>
                      <a:pt x="625642" y="1002631"/>
                    </a:cubicBezTo>
                    <a:cubicBezTo>
                      <a:pt x="616189" y="993178"/>
                      <a:pt x="609600" y="981242"/>
                      <a:pt x="601579" y="970547"/>
                    </a:cubicBezTo>
                    <a:cubicBezTo>
                      <a:pt x="598905" y="962526"/>
                      <a:pt x="597664" y="953875"/>
                      <a:pt x="593558" y="946484"/>
                    </a:cubicBezTo>
                    <a:cubicBezTo>
                      <a:pt x="584195" y="929630"/>
                      <a:pt x="561474" y="898358"/>
                      <a:pt x="561474" y="898358"/>
                    </a:cubicBezTo>
                    <a:cubicBezTo>
                      <a:pt x="545167" y="816820"/>
                      <a:pt x="561875" y="891738"/>
                      <a:pt x="545432" y="834189"/>
                    </a:cubicBezTo>
                    <a:cubicBezTo>
                      <a:pt x="525289" y="763688"/>
                      <a:pt x="548622" y="835737"/>
                      <a:pt x="529390" y="778042"/>
                    </a:cubicBezTo>
                    <a:cubicBezTo>
                      <a:pt x="534737" y="735263"/>
                      <a:pt x="536551" y="691892"/>
                      <a:pt x="545432" y="649705"/>
                    </a:cubicBezTo>
                    <a:cubicBezTo>
                      <a:pt x="547418" y="640272"/>
                      <a:pt x="558639" y="634856"/>
                      <a:pt x="561474" y="625642"/>
                    </a:cubicBezTo>
                    <a:cubicBezTo>
                      <a:pt x="569493" y="599581"/>
                      <a:pt x="570903" y="571883"/>
                      <a:pt x="577516" y="545431"/>
                    </a:cubicBezTo>
                    <a:cubicBezTo>
                      <a:pt x="580190" y="534736"/>
                      <a:pt x="582369" y="523906"/>
                      <a:pt x="585537" y="513347"/>
                    </a:cubicBezTo>
                    <a:cubicBezTo>
                      <a:pt x="590396" y="497150"/>
                      <a:pt x="601579" y="465221"/>
                      <a:pt x="601579" y="465221"/>
                    </a:cubicBezTo>
                    <a:cubicBezTo>
                      <a:pt x="604253" y="366295"/>
                      <a:pt x="604658" y="267281"/>
                      <a:pt x="609600" y="168442"/>
                    </a:cubicBezTo>
                    <a:cubicBezTo>
                      <a:pt x="611023" y="139985"/>
                      <a:pt x="641881" y="119724"/>
                      <a:pt x="649705" y="96252"/>
                    </a:cubicBezTo>
                    <a:cubicBezTo>
                      <a:pt x="665042" y="50241"/>
                      <a:pt x="647343" y="91381"/>
                      <a:pt x="673769" y="56147"/>
                    </a:cubicBezTo>
                    <a:cubicBezTo>
                      <a:pt x="725045" y="-12220"/>
                      <a:pt x="688867" y="25007"/>
                      <a:pt x="713874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65" name="Freihandform: Form 464">
                <a:extLst>
                  <a:ext uri="{FF2B5EF4-FFF2-40B4-BE49-F238E27FC236}">
                    <a16:creationId xmlns:a16="http://schemas.microsoft.com/office/drawing/2014/main" id="{519E8FD7-F0ED-4EA5-A6EB-2B6AB7D6FEA5}"/>
                  </a:ext>
                </a:extLst>
              </p:cNvPr>
              <p:cNvSpPr/>
              <p:nvPr/>
            </p:nvSpPr>
            <p:spPr>
              <a:xfrm>
                <a:off x="7660099" y="5454316"/>
                <a:ext cx="505333" cy="737937"/>
              </a:xfrm>
              <a:custGeom>
                <a:avLst/>
                <a:gdLst>
                  <a:gd name="connsiteX0" fmla="*/ 232617 w 505333"/>
                  <a:gd name="connsiteY0" fmla="*/ 0 h 737937"/>
                  <a:gd name="connsiteX1" fmla="*/ 248659 w 505333"/>
                  <a:gd name="connsiteY1" fmla="*/ 40105 h 737937"/>
                  <a:gd name="connsiteX2" fmla="*/ 256680 w 505333"/>
                  <a:gd name="connsiteY2" fmla="*/ 72189 h 737937"/>
                  <a:gd name="connsiteX3" fmla="*/ 272722 w 505333"/>
                  <a:gd name="connsiteY3" fmla="*/ 96252 h 737937"/>
                  <a:gd name="connsiteX4" fmla="*/ 296785 w 505333"/>
                  <a:gd name="connsiteY4" fmla="*/ 168442 h 737937"/>
                  <a:gd name="connsiteX5" fmla="*/ 304806 w 505333"/>
                  <a:gd name="connsiteY5" fmla="*/ 192505 h 737937"/>
                  <a:gd name="connsiteX6" fmla="*/ 336890 w 505333"/>
                  <a:gd name="connsiteY6" fmla="*/ 240631 h 737937"/>
                  <a:gd name="connsiteX7" fmla="*/ 344912 w 505333"/>
                  <a:gd name="connsiteY7" fmla="*/ 264695 h 737937"/>
                  <a:gd name="connsiteX8" fmla="*/ 360954 w 505333"/>
                  <a:gd name="connsiteY8" fmla="*/ 288758 h 737937"/>
                  <a:gd name="connsiteX9" fmla="*/ 393038 w 505333"/>
                  <a:gd name="connsiteY9" fmla="*/ 360947 h 737937"/>
                  <a:gd name="connsiteX10" fmla="*/ 417101 w 505333"/>
                  <a:gd name="connsiteY10" fmla="*/ 417095 h 737937"/>
                  <a:gd name="connsiteX11" fmla="*/ 441164 w 505333"/>
                  <a:gd name="connsiteY11" fmla="*/ 433137 h 737937"/>
                  <a:gd name="connsiteX12" fmla="*/ 489290 w 505333"/>
                  <a:gd name="connsiteY12" fmla="*/ 481263 h 737937"/>
                  <a:gd name="connsiteX13" fmla="*/ 505333 w 505333"/>
                  <a:gd name="connsiteY13" fmla="*/ 545431 h 737937"/>
                  <a:gd name="connsiteX14" fmla="*/ 497312 w 505333"/>
                  <a:gd name="connsiteY14" fmla="*/ 633663 h 737937"/>
                  <a:gd name="connsiteX15" fmla="*/ 473248 w 505333"/>
                  <a:gd name="connsiteY15" fmla="*/ 681789 h 737937"/>
                  <a:gd name="connsiteX16" fmla="*/ 449185 w 505333"/>
                  <a:gd name="connsiteY16" fmla="*/ 697831 h 737937"/>
                  <a:gd name="connsiteX17" fmla="*/ 425122 w 505333"/>
                  <a:gd name="connsiteY17" fmla="*/ 721895 h 737937"/>
                  <a:gd name="connsiteX18" fmla="*/ 344912 w 505333"/>
                  <a:gd name="connsiteY18" fmla="*/ 737937 h 737937"/>
                  <a:gd name="connsiteX19" fmla="*/ 208554 w 505333"/>
                  <a:gd name="connsiteY19" fmla="*/ 729916 h 737937"/>
                  <a:gd name="connsiteX20" fmla="*/ 200533 w 505333"/>
                  <a:gd name="connsiteY20" fmla="*/ 705852 h 737937"/>
                  <a:gd name="connsiteX21" fmla="*/ 184490 w 505333"/>
                  <a:gd name="connsiteY21" fmla="*/ 633663 h 737937"/>
                  <a:gd name="connsiteX22" fmla="*/ 176469 w 505333"/>
                  <a:gd name="connsiteY22" fmla="*/ 609600 h 737937"/>
                  <a:gd name="connsiteX23" fmla="*/ 144385 w 505333"/>
                  <a:gd name="connsiteY23" fmla="*/ 561473 h 737937"/>
                  <a:gd name="connsiteX24" fmla="*/ 128343 w 505333"/>
                  <a:gd name="connsiteY24" fmla="*/ 537410 h 737937"/>
                  <a:gd name="connsiteX25" fmla="*/ 72196 w 505333"/>
                  <a:gd name="connsiteY25" fmla="*/ 465221 h 737937"/>
                  <a:gd name="connsiteX26" fmla="*/ 56154 w 505333"/>
                  <a:gd name="connsiteY26" fmla="*/ 441158 h 737937"/>
                  <a:gd name="connsiteX27" fmla="*/ 40112 w 505333"/>
                  <a:gd name="connsiteY27" fmla="*/ 385010 h 737937"/>
                  <a:gd name="connsiteX28" fmla="*/ 24069 w 505333"/>
                  <a:gd name="connsiteY28" fmla="*/ 336884 h 737937"/>
                  <a:gd name="connsiteX29" fmla="*/ 16048 w 505333"/>
                  <a:gd name="connsiteY29" fmla="*/ 304800 h 737937"/>
                  <a:gd name="connsiteX30" fmla="*/ 6 w 505333"/>
                  <a:gd name="connsiteY30" fmla="*/ 248652 h 737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5333" h="737937">
                    <a:moveTo>
                      <a:pt x="232617" y="0"/>
                    </a:moveTo>
                    <a:cubicBezTo>
                      <a:pt x="237964" y="13368"/>
                      <a:pt x="244106" y="26446"/>
                      <a:pt x="248659" y="40105"/>
                    </a:cubicBezTo>
                    <a:cubicBezTo>
                      <a:pt x="252145" y="50563"/>
                      <a:pt x="252338" y="62057"/>
                      <a:pt x="256680" y="72189"/>
                    </a:cubicBezTo>
                    <a:cubicBezTo>
                      <a:pt x="260477" y="81050"/>
                      <a:pt x="267375" y="88231"/>
                      <a:pt x="272722" y="96252"/>
                    </a:cubicBezTo>
                    <a:lnTo>
                      <a:pt x="296785" y="168442"/>
                    </a:lnTo>
                    <a:cubicBezTo>
                      <a:pt x="299459" y="176463"/>
                      <a:pt x="300116" y="185470"/>
                      <a:pt x="304806" y="192505"/>
                    </a:cubicBezTo>
                    <a:cubicBezTo>
                      <a:pt x="315501" y="208547"/>
                      <a:pt x="330793" y="222340"/>
                      <a:pt x="336890" y="240631"/>
                    </a:cubicBezTo>
                    <a:cubicBezTo>
                      <a:pt x="339564" y="248652"/>
                      <a:pt x="341131" y="257132"/>
                      <a:pt x="344912" y="264695"/>
                    </a:cubicBezTo>
                    <a:cubicBezTo>
                      <a:pt x="349223" y="273317"/>
                      <a:pt x="357039" y="279949"/>
                      <a:pt x="360954" y="288758"/>
                    </a:cubicBezTo>
                    <a:cubicBezTo>
                      <a:pt x="399135" y="374665"/>
                      <a:pt x="356733" y="306489"/>
                      <a:pt x="393038" y="360947"/>
                    </a:cubicBezTo>
                    <a:cubicBezTo>
                      <a:pt x="399174" y="385491"/>
                      <a:pt x="398637" y="398631"/>
                      <a:pt x="417101" y="417095"/>
                    </a:cubicBezTo>
                    <a:cubicBezTo>
                      <a:pt x="423917" y="423912"/>
                      <a:pt x="433959" y="426733"/>
                      <a:pt x="441164" y="433137"/>
                    </a:cubicBezTo>
                    <a:cubicBezTo>
                      <a:pt x="458120" y="448209"/>
                      <a:pt x="489290" y="481263"/>
                      <a:pt x="489290" y="481263"/>
                    </a:cubicBezTo>
                    <a:cubicBezTo>
                      <a:pt x="495621" y="500253"/>
                      <a:pt x="505333" y="526069"/>
                      <a:pt x="505333" y="545431"/>
                    </a:cubicBezTo>
                    <a:cubicBezTo>
                      <a:pt x="505333" y="574963"/>
                      <a:pt x="501489" y="604428"/>
                      <a:pt x="497312" y="633663"/>
                    </a:cubicBezTo>
                    <a:cubicBezTo>
                      <a:pt x="495138" y="648883"/>
                      <a:pt x="483837" y="671200"/>
                      <a:pt x="473248" y="681789"/>
                    </a:cubicBezTo>
                    <a:cubicBezTo>
                      <a:pt x="466431" y="688606"/>
                      <a:pt x="456591" y="691660"/>
                      <a:pt x="449185" y="697831"/>
                    </a:cubicBezTo>
                    <a:cubicBezTo>
                      <a:pt x="440471" y="705093"/>
                      <a:pt x="434560" y="715603"/>
                      <a:pt x="425122" y="721895"/>
                    </a:cubicBezTo>
                    <a:cubicBezTo>
                      <a:pt x="409850" y="732076"/>
                      <a:pt x="349666" y="737258"/>
                      <a:pt x="344912" y="737937"/>
                    </a:cubicBezTo>
                    <a:cubicBezTo>
                      <a:pt x="299459" y="735263"/>
                      <a:pt x="253001" y="739793"/>
                      <a:pt x="208554" y="729916"/>
                    </a:cubicBezTo>
                    <a:cubicBezTo>
                      <a:pt x="200300" y="728082"/>
                      <a:pt x="202856" y="713982"/>
                      <a:pt x="200533" y="705852"/>
                    </a:cubicBezTo>
                    <a:cubicBezTo>
                      <a:pt x="184065" y="648211"/>
                      <a:pt x="201032" y="699827"/>
                      <a:pt x="184490" y="633663"/>
                    </a:cubicBezTo>
                    <a:cubicBezTo>
                      <a:pt x="182439" y="625461"/>
                      <a:pt x="180575" y="616991"/>
                      <a:pt x="176469" y="609600"/>
                    </a:cubicBezTo>
                    <a:cubicBezTo>
                      <a:pt x="167106" y="592746"/>
                      <a:pt x="155080" y="577515"/>
                      <a:pt x="144385" y="561473"/>
                    </a:cubicBezTo>
                    <a:cubicBezTo>
                      <a:pt x="139038" y="553452"/>
                      <a:pt x="135160" y="544227"/>
                      <a:pt x="128343" y="537410"/>
                    </a:cubicBezTo>
                    <a:cubicBezTo>
                      <a:pt x="90647" y="499714"/>
                      <a:pt x="110572" y="522785"/>
                      <a:pt x="72196" y="465221"/>
                    </a:cubicBezTo>
                    <a:cubicBezTo>
                      <a:pt x="66849" y="457200"/>
                      <a:pt x="59202" y="450303"/>
                      <a:pt x="56154" y="441158"/>
                    </a:cubicBezTo>
                    <a:cubicBezTo>
                      <a:pt x="29189" y="360262"/>
                      <a:pt x="70339" y="485764"/>
                      <a:pt x="40112" y="385010"/>
                    </a:cubicBezTo>
                    <a:cubicBezTo>
                      <a:pt x="35253" y="368813"/>
                      <a:pt x="28170" y="353289"/>
                      <a:pt x="24069" y="336884"/>
                    </a:cubicBezTo>
                    <a:cubicBezTo>
                      <a:pt x="21395" y="326189"/>
                      <a:pt x="19216" y="315359"/>
                      <a:pt x="16048" y="304800"/>
                    </a:cubicBezTo>
                    <a:cubicBezTo>
                      <a:pt x="-839" y="248508"/>
                      <a:pt x="6" y="274473"/>
                      <a:pt x="6" y="248652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66" name="Freihandform: Form 465">
                <a:extLst>
                  <a:ext uri="{FF2B5EF4-FFF2-40B4-BE49-F238E27FC236}">
                    <a16:creationId xmlns:a16="http://schemas.microsoft.com/office/drawing/2014/main" id="{7AA152CC-E3B5-4072-9C96-C7AFEFD4E1EC}"/>
                  </a:ext>
                </a:extLst>
              </p:cNvPr>
              <p:cNvSpPr/>
              <p:nvPr/>
            </p:nvSpPr>
            <p:spPr>
              <a:xfrm>
                <a:off x="7130716" y="5398168"/>
                <a:ext cx="441158" cy="713874"/>
              </a:xfrm>
              <a:custGeom>
                <a:avLst/>
                <a:gdLst>
                  <a:gd name="connsiteX0" fmla="*/ 328863 w 441158"/>
                  <a:gd name="connsiteY0" fmla="*/ 0 h 713874"/>
                  <a:gd name="connsiteX1" fmla="*/ 344905 w 441158"/>
                  <a:gd name="connsiteY1" fmla="*/ 176464 h 713874"/>
                  <a:gd name="connsiteX2" fmla="*/ 352926 w 441158"/>
                  <a:gd name="connsiteY2" fmla="*/ 200527 h 713874"/>
                  <a:gd name="connsiteX3" fmla="*/ 360947 w 441158"/>
                  <a:gd name="connsiteY3" fmla="*/ 232611 h 713874"/>
                  <a:gd name="connsiteX4" fmla="*/ 385010 w 441158"/>
                  <a:gd name="connsiteY4" fmla="*/ 304800 h 713874"/>
                  <a:gd name="connsiteX5" fmla="*/ 401052 w 441158"/>
                  <a:gd name="connsiteY5" fmla="*/ 352927 h 713874"/>
                  <a:gd name="connsiteX6" fmla="*/ 409073 w 441158"/>
                  <a:gd name="connsiteY6" fmla="*/ 376990 h 713874"/>
                  <a:gd name="connsiteX7" fmla="*/ 417095 w 441158"/>
                  <a:gd name="connsiteY7" fmla="*/ 417095 h 713874"/>
                  <a:gd name="connsiteX8" fmla="*/ 425116 w 441158"/>
                  <a:gd name="connsiteY8" fmla="*/ 465221 h 713874"/>
                  <a:gd name="connsiteX9" fmla="*/ 441158 w 441158"/>
                  <a:gd name="connsiteY9" fmla="*/ 489285 h 713874"/>
                  <a:gd name="connsiteX10" fmla="*/ 425116 w 441158"/>
                  <a:gd name="connsiteY10" fmla="*/ 609600 h 713874"/>
                  <a:gd name="connsiteX11" fmla="*/ 417095 w 441158"/>
                  <a:gd name="connsiteY11" fmla="*/ 633664 h 713874"/>
                  <a:gd name="connsiteX12" fmla="*/ 393031 w 441158"/>
                  <a:gd name="connsiteY12" fmla="*/ 649706 h 713874"/>
                  <a:gd name="connsiteX13" fmla="*/ 336884 w 441158"/>
                  <a:gd name="connsiteY13" fmla="*/ 689811 h 713874"/>
                  <a:gd name="connsiteX14" fmla="*/ 256673 w 441158"/>
                  <a:gd name="connsiteY14" fmla="*/ 713874 h 713874"/>
                  <a:gd name="connsiteX15" fmla="*/ 208547 w 441158"/>
                  <a:gd name="connsiteY15" fmla="*/ 673769 h 713874"/>
                  <a:gd name="connsiteX16" fmla="*/ 200526 w 441158"/>
                  <a:gd name="connsiteY16" fmla="*/ 649706 h 713874"/>
                  <a:gd name="connsiteX17" fmla="*/ 160421 w 441158"/>
                  <a:gd name="connsiteY17" fmla="*/ 609600 h 713874"/>
                  <a:gd name="connsiteX18" fmla="*/ 144379 w 441158"/>
                  <a:gd name="connsiteY18" fmla="*/ 529390 h 713874"/>
                  <a:gd name="connsiteX19" fmla="*/ 136358 w 441158"/>
                  <a:gd name="connsiteY19" fmla="*/ 497306 h 713874"/>
                  <a:gd name="connsiteX20" fmla="*/ 112295 w 441158"/>
                  <a:gd name="connsiteY20" fmla="*/ 441158 h 713874"/>
                  <a:gd name="connsiteX21" fmla="*/ 104273 w 441158"/>
                  <a:gd name="connsiteY21" fmla="*/ 409074 h 713874"/>
                  <a:gd name="connsiteX22" fmla="*/ 88231 w 441158"/>
                  <a:gd name="connsiteY22" fmla="*/ 360948 h 713874"/>
                  <a:gd name="connsiteX23" fmla="*/ 72189 w 441158"/>
                  <a:gd name="connsiteY23" fmla="*/ 312821 h 713874"/>
                  <a:gd name="connsiteX24" fmla="*/ 64168 w 441158"/>
                  <a:gd name="connsiteY24" fmla="*/ 288758 h 713874"/>
                  <a:gd name="connsiteX25" fmla="*/ 56147 w 441158"/>
                  <a:gd name="connsiteY25" fmla="*/ 264695 h 713874"/>
                  <a:gd name="connsiteX26" fmla="*/ 40105 w 441158"/>
                  <a:gd name="connsiteY26" fmla="*/ 240632 h 713874"/>
                  <a:gd name="connsiteX27" fmla="*/ 32084 w 441158"/>
                  <a:gd name="connsiteY27" fmla="*/ 216569 h 713874"/>
                  <a:gd name="connsiteX28" fmla="*/ 0 w 441158"/>
                  <a:gd name="connsiteY28" fmla="*/ 168443 h 7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41158" h="713874">
                    <a:moveTo>
                      <a:pt x="328863" y="0"/>
                    </a:moveTo>
                    <a:cubicBezTo>
                      <a:pt x="349511" y="103244"/>
                      <a:pt x="323733" y="-35258"/>
                      <a:pt x="344905" y="176464"/>
                    </a:cubicBezTo>
                    <a:cubicBezTo>
                      <a:pt x="345746" y="184877"/>
                      <a:pt x="350603" y="192397"/>
                      <a:pt x="352926" y="200527"/>
                    </a:cubicBezTo>
                    <a:cubicBezTo>
                      <a:pt x="355954" y="211127"/>
                      <a:pt x="357779" y="222052"/>
                      <a:pt x="360947" y="232611"/>
                    </a:cubicBezTo>
                    <a:cubicBezTo>
                      <a:pt x="360949" y="232616"/>
                      <a:pt x="380999" y="292766"/>
                      <a:pt x="385010" y="304800"/>
                    </a:cubicBezTo>
                    <a:lnTo>
                      <a:pt x="401052" y="352927"/>
                    </a:lnTo>
                    <a:cubicBezTo>
                      <a:pt x="403726" y="360948"/>
                      <a:pt x="407415" y="368699"/>
                      <a:pt x="409073" y="376990"/>
                    </a:cubicBezTo>
                    <a:cubicBezTo>
                      <a:pt x="411747" y="390358"/>
                      <a:pt x="414656" y="403682"/>
                      <a:pt x="417095" y="417095"/>
                    </a:cubicBezTo>
                    <a:cubicBezTo>
                      <a:pt x="420004" y="433096"/>
                      <a:pt x="419973" y="449792"/>
                      <a:pt x="425116" y="465221"/>
                    </a:cubicBezTo>
                    <a:cubicBezTo>
                      <a:pt x="428164" y="474367"/>
                      <a:pt x="435811" y="481264"/>
                      <a:pt x="441158" y="489285"/>
                    </a:cubicBezTo>
                    <a:cubicBezTo>
                      <a:pt x="434850" y="558670"/>
                      <a:pt x="439287" y="559999"/>
                      <a:pt x="425116" y="609600"/>
                    </a:cubicBezTo>
                    <a:cubicBezTo>
                      <a:pt x="422793" y="617730"/>
                      <a:pt x="422377" y="627062"/>
                      <a:pt x="417095" y="633664"/>
                    </a:cubicBezTo>
                    <a:cubicBezTo>
                      <a:pt x="411073" y="641192"/>
                      <a:pt x="400876" y="644103"/>
                      <a:pt x="393031" y="649706"/>
                    </a:cubicBezTo>
                    <a:cubicBezTo>
                      <a:pt x="388151" y="653191"/>
                      <a:pt x="346892" y="685363"/>
                      <a:pt x="336884" y="689811"/>
                    </a:cubicBezTo>
                    <a:cubicBezTo>
                      <a:pt x="311775" y="700971"/>
                      <a:pt x="283339" y="707208"/>
                      <a:pt x="256673" y="713874"/>
                    </a:cubicBezTo>
                    <a:cubicBezTo>
                      <a:pt x="238917" y="702037"/>
                      <a:pt x="220899" y="692297"/>
                      <a:pt x="208547" y="673769"/>
                    </a:cubicBezTo>
                    <a:cubicBezTo>
                      <a:pt x="203857" y="666734"/>
                      <a:pt x="205599" y="656470"/>
                      <a:pt x="200526" y="649706"/>
                    </a:cubicBezTo>
                    <a:cubicBezTo>
                      <a:pt x="189183" y="634581"/>
                      <a:pt x="160421" y="609600"/>
                      <a:pt x="160421" y="609600"/>
                    </a:cubicBezTo>
                    <a:cubicBezTo>
                      <a:pt x="146732" y="513779"/>
                      <a:pt x="160378" y="585388"/>
                      <a:pt x="144379" y="529390"/>
                    </a:cubicBezTo>
                    <a:cubicBezTo>
                      <a:pt x="141351" y="518790"/>
                      <a:pt x="140229" y="507628"/>
                      <a:pt x="136358" y="497306"/>
                    </a:cubicBezTo>
                    <a:cubicBezTo>
                      <a:pt x="110686" y="428845"/>
                      <a:pt x="128233" y="496938"/>
                      <a:pt x="112295" y="441158"/>
                    </a:cubicBezTo>
                    <a:cubicBezTo>
                      <a:pt x="109266" y="430558"/>
                      <a:pt x="107441" y="419633"/>
                      <a:pt x="104273" y="409074"/>
                    </a:cubicBezTo>
                    <a:cubicBezTo>
                      <a:pt x="99414" y="392877"/>
                      <a:pt x="93578" y="376990"/>
                      <a:pt x="88231" y="360948"/>
                    </a:cubicBezTo>
                    <a:lnTo>
                      <a:pt x="72189" y="312821"/>
                    </a:lnTo>
                    <a:lnTo>
                      <a:pt x="64168" y="288758"/>
                    </a:lnTo>
                    <a:cubicBezTo>
                      <a:pt x="61494" y="280737"/>
                      <a:pt x="60837" y="271730"/>
                      <a:pt x="56147" y="264695"/>
                    </a:cubicBezTo>
                    <a:cubicBezTo>
                      <a:pt x="50800" y="256674"/>
                      <a:pt x="44416" y="249254"/>
                      <a:pt x="40105" y="240632"/>
                    </a:cubicBezTo>
                    <a:cubicBezTo>
                      <a:pt x="36324" y="233070"/>
                      <a:pt x="36190" y="223960"/>
                      <a:pt x="32084" y="216569"/>
                    </a:cubicBezTo>
                    <a:cubicBezTo>
                      <a:pt x="22721" y="199715"/>
                      <a:pt x="0" y="168443"/>
                      <a:pt x="0" y="168443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67" name="Freihandform: Form 466">
                <a:extLst>
                  <a:ext uri="{FF2B5EF4-FFF2-40B4-BE49-F238E27FC236}">
                    <a16:creationId xmlns:a16="http://schemas.microsoft.com/office/drawing/2014/main" id="{C08C9620-EE4E-4199-8176-72ABA9F4CFCA}"/>
                  </a:ext>
                </a:extLst>
              </p:cNvPr>
              <p:cNvSpPr/>
              <p:nvPr/>
            </p:nvSpPr>
            <p:spPr>
              <a:xfrm>
                <a:off x="7900737" y="5196555"/>
                <a:ext cx="481263" cy="193592"/>
              </a:xfrm>
              <a:custGeom>
                <a:avLst/>
                <a:gdLst>
                  <a:gd name="connsiteX0" fmla="*/ 0 w 481263"/>
                  <a:gd name="connsiteY0" fmla="*/ 193592 h 193592"/>
                  <a:gd name="connsiteX1" fmla="*/ 16042 w 481263"/>
                  <a:gd name="connsiteY1" fmla="*/ 153487 h 193592"/>
                  <a:gd name="connsiteX2" fmla="*/ 32084 w 481263"/>
                  <a:gd name="connsiteY2" fmla="*/ 105361 h 193592"/>
                  <a:gd name="connsiteX3" fmla="*/ 88231 w 481263"/>
                  <a:gd name="connsiteY3" fmla="*/ 33171 h 193592"/>
                  <a:gd name="connsiteX4" fmla="*/ 136358 w 481263"/>
                  <a:gd name="connsiteY4" fmla="*/ 1087 h 193592"/>
                  <a:gd name="connsiteX5" fmla="*/ 481263 w 481263"/>
                  <a:gd name="connsiteY5" fmla="*/ 1087 h 193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1263" h="193592">
                    <a:moveTo>
                      <a:pt x="0" y="193592"/>
                    </a:moveTo>
                    <a:cubicBezTo>
                      <a:pt x="5347" y="180224"/>
                      <a:pt x="11122" y="167018"/>
                      <a:pt x="16042" y="153487"/>
                    </a:cubicBezTo>
                    <a:cubicBezTo>
                      <a:pt x="21821" y="137595"/>
                      <a:pt x="22704" y="119431"/>
                      <a:pt x="32084" y="105361"/>
                    </a:cubicBezTo>
                    <a:cubicBezTo>
                      <a:pt x="113160" y="-16255"/>
                      <a:pt x="25413" y="108551"/>
                      <a:pt x="88231" y="33171"/>
                    </a:cubicBezTo>
                    <a:cubicBezTo>
                      <a:pt x="108996" y="8253"/>
                      <a:pt x="96515" y="1935"/>
                      <a:pt x="136358" y="1087"/>
                    </a:cubicBezTo>
                    <a:cubicBezTo>
                      <a:pt x="251300" y="-1359"/>
                      <a:pt x="366295" y="1087"/>
                      <a:pt x="481263" y="1087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68" name="Freihandform: Form 467">
                <a:extLst>
                  <a:ext uri="{FF2B5EF4-FFF2-40B4-BE49-F238E27FC236}">
                    <a16:creationId xmlns:a16="http://schemas.microsoft.com/office/drawing/2014/main" id="{577CE02A-29B7-4097-A332-39884910A09C}"/>
                  </a:ext>
                </a:extLst>
              </p:cNvPr>
              <p:cNvSpPr/>
              <p:nvPr/>
            </p:nvSpPr>
            <p:spPr>
              <a:xfrm>
                <a:off x="9336505" y="3914274"/>
                <a:ext cx="545432" cy="513347"/>
              </a:xfrm>
              <a:custGeom>
                <a:avLst/>
                <a:gdLst>
                  <a:gd name="connsiteX0" fmla="*/ 376990 w 545432"/>
                  <a:gd name="connsiteY0" fmla="*/ 513347 h 513347"/>
                  <a:gd name="connsiteX1" fmla="*/ 336884 w 545432"/>
                  <a:gd name="connsiteY1" fmla="*/ 481263 h 513347"/>
                  <a:gd name="connsiteX2" fmla="*/ 288758 w 545432"/>
                  <a:gd name="connsiteY2" fmla="*/ 433137 h 513347"/>
                  <a:gd name="connsiteX3" fmla="*/ 272716 w 545432"/>
                  <a:gd name="connsiteY3" fmla="*/ 417094 h 513347"/>
                  <a:gd name="connsiteX4" fmla="*/ 216569 w 545432"/>
                  <a:gd name="connsiteY4" fmla="*/ 385010 h 513347"/>
                  <a:gd name="connsiteX5" fmla="*/ 200527 w 545432"/>
                  <a:gd name="connsiteY5" fmla="*/ 360947 h 513347"/>
                  <a:gd name="connsiteX6" fmla="*/ 152400 w 545432"/>
                  <a:gd name="connsiteY6" fmla="*/ 344905 h 513347"/>
                  <a:gd name="connsiteX7" fmla="*/ 128337 w 545432"/>
                  <a:gd name="connsiteY7" fmla="*/ 328863 h 513347"/>
                  <a:gd name="connsiteX8" fmla="*/ 80211 w 545432"/>
                  <a:gd name="connsiteY8" fmla="*/ 304800 h 513347"/>
                  <a:gd name="connsiteX9" fmla="*/ 64169 w 545432"/>
                  <a:gd name="connsiteY9" fmla="*/ 280737 h 513347"/>
                  <a:gd name="connsiteX10" fmla="*/ 32084 w 545432"/>
                  <a:gd name="connsiteY10" fmla="*/ 248652 h 513347"/>
                  <a:gd name="connsiteX11" fmla="*/ 0 w 545432"/>
                  <a:gd name="connsiteY11" fmla="*/ 176463 h 513347"/>
                  <a:gd name="connsiteX12" fmla="*/ 32084 w 545432"/>
                  <a:gd name="connsiteY12" fmla="*/ 128337 h 513347"/>
                  <a:gd name="connsiteX13" fmla="*/ 72190 w 545432"/>
                  <a:gd name="connsiteY13" fmla="*/ 88231 h 513347"/>
                  <a:gd name="connsiteX14" fmla="*/ 104274 w 545432"/>
                  <a:gd name="connsiteY14" fmla="*/ 16042 h 513347"/>
                  <a:gd name="connsiteX15" fmla="*/ 128337 w 545432"/>
                  <a:gd name="connsiteY15" fmla="*/ 0 h 513347"/>
                  <a:gd name="connsiteX16" fmla="*/ 232611 w 545432"/>
                  <a:gd name="connsiteY16" fmla="*/ 8021 h 513347"/>
                  <a:gd name="connsiteX17" fmla="*/ 256674 w 545432"/>
                  <a:gd name="connsiteY17" fmla="*/ 16042 h 513347"/>
                  <a:gd name="connsiteX18" fmla="*/ 288758 w 545432"/>
                  <a:gd name="connsiteY18" fmla="*/ 24063 h 513347"/>
                  <a:gd name="connsiteX19" fmla="*/ 312821 w 545432"/>
                  <a:gd name="connsiteY19" fmla="*/ 40105 h 513347"/>
                  <a:gd name="connsiteX20" fmla="*/ 336884 w 545432"/>
                  <a:gd name="connsiteY20" fmla="*/ 48126 h 513347"/>
                  <a:gd name="connsiteX21" fmla="*/ 352927 w 545432"/>
                  <a:gd name="connsiteY21" fmla="*/ 64168 h 513347"/>
                  <a:gd name="connsiteX22" fmla="*/ 401053 w 545432"/>
                  <a:gd name="connsiteY22" fmla="*/ 96252 h 513347"/>
                  <a:gd name="connsiteX23" fmla="*/ 425116 w 545432"/>
                  <a:gd name="connsiteY23" fmla="*/ 120315 h 513347"/>
                  <a:gd name="connsiteX24" fmla="*/ 505327 w 545432"/>
                  <a:gd name="connsiteY24" fmla="*/ 144379 h 513347"/>
                  <a:gd name="connsiteX25" fmla="*/ 545432 w 545432"/>
                  <a:gd name="connsiteY25" fmla="*/ 152400 h 5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45432" h="513347">
                    <a:moveTo>
                      <a:pt x="376990" y="513347"/>
                    </a:moveTo>
                    <a:cubicBezTo>
                      <a:pt x="363621" y="502652"/>
                      <a:pt x="349552" y="492779"/>
                      <a:pt x="336884" y="481263"/>
                    </a:cubicBezTo>
                    <a:cubicBezTo>
                      <a:pt x="320097" y="466002"/>
                      <a:pt x="304800" y="449179"/>
                      <a:pt x="288758" y="433137"/>
                    </a:cubicBezTo>
                    <a:cubicBezTo>
                      <a:pt x="283411" y="427789"/>
                      <a:pt x="279008" y="421289"/>
                      <a:pt x="272716" y="417094"/>
                    </a:cubicBezTo>
                    <a:cubicBezTo>
                      <a:pt x="238704" y="394419"/>
                      <a:pt x="257275" y="405363"/>
                      <a:pt x="216569" y="385010"/>
                    </a:cubicBezTo>
                    <a:cubicBezTo>
                      <a:pt x="211222" y="376989"/>
                      <a:pt x="208702" y="366056"/>
                      <a:pt x="200527" y="360947"/>
                    </a:cubicBezTo>
                    <a:cubicBezTo>
                      <a:pt x="186187" y="351985"/>
                      <a:pt x="166470" y="354285"/>
                      <a:pt x="152400" y="344905"/>
                    </a:cubicBezTo>
                    <a:cubicBezTo>
                      <a:pt x="144379" y="339558"/>
                      <a:pt x="136959" y="333174"/>
                      <a:pt x="128337" y="328863"/>
                    </a:cubicBezTo>
                    <a:cubicBezTo>
                      <a:pt x="61920" y="295655"/>
                      <a:pt x="149172" y="350774"/>
                      <a:pt x="80211" y="304800"/>
                    </a:cubicBezTo>
                    <a:cubicBezTo>
                      <a:pt x="74864" y="296779"/>
                      <a:pt x="70443" y="288056"/>
                      <a:pt x="64169" y="280737"/>
                    </a:cubicBezTo>
                    <a:cubicBezTo>
                      <a:pt x="54326" y="269253"/>
                      <a:pt x="32084" y="248652"/>
                      <a:pt x="32084" y="248652"/>
                    </a:cubicBezTo>
                    <a:cubicBezTo>
                      <a:pt x="12994" y="191381"/>
                      <a:pt x="25422" y="214596"/>
                      <a:pt x="0" y="176463"/>
                    </a:cubicBezTo>
                    <a:cubicBezTo>
                      <a:pt x="12893" y="124892"/>
                      <a:pt x="-3367" y="159357"/>
                      <a:pt x="32084" y="128337"/>
                    </a:cubicBezTo>
                    <a:cubicBezTo>
                      <a:pt x="46312" y="115887"/>
                      <a:pt x="72190" y="88231"/>
                      <a:pt x="72190" y="88231"/>
                    </a:cubicBezTo>
                    <a:cubicBezTo>
                      <a:pt x="80132" y="64404"/>
                      <a:pt x="85208" y="35108"/>
                      <a:pt x="104274" y="16042"/>
                    </a:cubicBezTo>
                    <a:cubicBezTo>
                      <a:pt x="111091" y="9225"/>
                      <a:pt x="120316" y="5347"/>
                      <a:pt x="128337" y="0"/>
                    </a:cubicBezTo>
                    <a:cubicBezTo>
                      <a:pt x="163095" y="2674"/>
                      <a:pt x="198020" y="3697"/>
                      <a:pt x="232611" y="8021"/>
                    </a:cubicBezTo>
                    <a:cubicBezTo>
                      <a:pt x="241001" y="9070"/>
                      <a:pt x="248544" y="13719"/>
                      <a:pt x="256674" y="16042"/>
                    </a:cubicBezTo>
                    <a:cubicBezTo>
                      <a:pt x="267274" y="19070"/>
                      <a:pt x="278063" y="21389"/>
                      <a:pt x="288758" y="24063"/>
                    </a:cubicBezTo>
                    <a:cubicBezTo>
                      <a:pt x="296779" y="29410"/>
                      <a:pt x="304199" y="35794"/>
                      <a:pt x="312821" y="40105"/>
                    </a:cubicBezTo>
                    <a:cubicBezTo>
                      <a:pt x="320383" y="43886"/>
                      <a:pt x="329634" y="43776"/>
                      <a:pt x="336884" y="48126"/>
                    </a:cubicBezTo>
                    <a:cubicBezTo>
                      <a:pt x="343369" y="52017"/>
                      <a:pt x="346877" y="59631"/>
                      <a:pt x="352927" y="64168"/>
                    </a:cubicBezTo>
                    <a:cubicBezTo>
                      <a:pt x="368351" y="75736"/>
                      <a:pt x="387420" y="82619"/>
                      <a:pt x="401053" y="96252"/>
                    </a:cubicBezTo>
                    <a:cubicBezTo>
                      <a:pt x="409074" y="104273"/>
                      <a:pt x="415200" y="114806"/>
                      <a:pt x="425116" y="120315"/>
                    </a:cubicBezTo>
                    <a:cubicBezTo>
                      <a:pt x="445304" y="131531"/>
                      <a:pt x="481869" y="137677"/>
                      <a:pt x="505327" y="144379"/>
                    </a:cubicBezTo>
                    <a:cubicBezTo>
                      <a:pt x="539320" y="154091"/>
                      <a:pt x="517864" y="152400"/>
                      <a:pt x="545432" y="15240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69" name="Freihandform: Form 468">
                <a:extLst>
                  <a:ext uri="{FF2B5EF4-FFF2-40B4-BE49-F238E27FC236}">
                    <a16:creationId xmlns:a16="http://schemas.microsoft.com/office/drawing/2014/main" id="{33E6A092-4C19-4838-AF36-079EE7B378C7}"/>
                  </a:ext>
                </a:extLst>
              </p:cNvPr>
              <p:cNvSpPr/>
              <p:nvPr/>
            </p:nvSpPr>
            <p:spPr>
              <a:xfrm>
                <a:off x="7331242" y="2783305"/>
                <a:ext cx="610890" cy="272716"/>
              </a:xfrm>
              <a:custGeom>
                <a:avLst/>
                <a:gdLst>
                  <a:gd name="connsiteX0" fmla="*/ 0 w 610890"/>
                  <a:gd name="connsiteY0" fmla="*/ 80211 h 272716"/>
                  <a:gd name="connsiteX1" fmla="*/ 112295 w 610890"/>
                  <a:gd name="connsiteY1" fmla="*/ 64169 h 272716"/>
                  <a:gd name="connsiteX2" fmla="*/ 192505 w 610890"/>
                  <a:gd name="connsiteY2" fmla="*/ 40106 h 272716"/>
                  <a:gd name="connsiteX3" fmla="*/ 240632 w 610890"/>
                  <a:gd name="connsiteY3" fmla="*/ 24063 h 272716"/>
                  <a:gd name="connsiteX4" fmla="*/ 288758 w 610890"/>
                  <a:gd name="connsiteY4" fmla="*/ 16042 h 272716"/>
                  <a:gd name="connsiteX5" fmla="*/ 320842 w 610890"/>
                  <a:gd name="connsiteY5" fmla="*/ 8021 h 272716"/>
                  <a:gd name="connsiteX6" fmla="*/ 360947 w 610890"/>
                  <a:gd name="connsiteY6" fmla="*/ 0 h 272716"/>
                  <a:gd name="connsiteX7" fmla="*/ 433137 w 610890"/>
                  <a:gd name="connsiteY7" fmla="*/ 8021 h 272716"/>
                  <a:gd name="connsiteX8" fmla="*/ 497305 w 610890"/>
                  <a:gd name="connsiteY8" fmla="*/ 64169 h 272716"/>
                  <a:gd name="connsiteX9" fmla="*/ 545432 w 610890"/>
                  <a:gd name="connsiteY9" fmla="*/ 96253 h 272716"/>
                  <a:gd name="connsiteX10" fmla="*/ 569495 w 610890"/>
                  <a:gd name="connsiteY10" fmla="*/ 112295 h 272716"/>
                  <a:gd name="connsiteX11" fmla="*/ 593558 w 610890"/>
                  <a:gd name="connsiteY11" fmla="*/ 120316 h 272716"/>
                  <a:gd name="connsiteX12" fmla="*/ 609600 w 610890"/>
                  <a:gd name="connsiteY12" fmla="*/ 144379 h 272716"/>
                  <a:gd name="connsiteX13" fmla="*/ 561474 w 610890"/>
                  <a:gd name="connsiteY13" fmla="*/ 160421 h 272716"/>
                  <a:gd name="connsiteX14" fmla="*/ 505326 w 610890"/>
                  <a:gd name="connsiteY14" fmla="*/ 176463 h 272716"/>
                  <a:gd name="connsiteX15" fmla="*/ 481263 w 610890"/>
                  <a:gd name="connsiteY15" fmla="*/ 184484 h 272716"/>
                  <a:gd name="connsiteX16" fmla="*/ 433137 w 610890"/>
                  <a:gd name="connsiteY16" fmla="*/ 216569 h 272716"/>
                  <a:gd name="connsiteX17" fmla="*/ 336884 w 610890"/>
                  <a:gd name="connsiteY17" fmla="*/ 248653 h 272716"/>
                  <a:gd name="connsiteX18" fmla="*/ 312821 w 610890"/>
                  <a:gd name="connsiteY18" fmla="*/ 256674 h 272716"/>
                  <a:gd name="connsiteX19" fmla="*/ 288758 w 610890"/>
                  <a:gd name="connsiteY19" fmla="*/ 264695 h 272716"/>
                  <a:gd name="connsiteX20" fmla="*/ 256674 w 610890"/>
                  <a:gd name="connsiteY20" fmla="*/ 272716 h 272716"/>
                  <a:gd name="connsiteX21" fmla="*/ 160421 w 610890"/>
                  <a:gd name="connsiteY21" fmla="*/ 264695 h 272716"/>
                  <a:gd name="connsiteX22" fmla="*/ 112295 w 610890"/>
                  <a:gd name="connsiteY22" fmla="*/ 216569 h 272716"/>
                  <a:gd name="connsiteX23" fmla="*/ 88232 w 610890"/>
                  <a:gd name="connsiteY23" fmla="*/ 200527 h 272716"/>
                  <a:gd name="connsiteX24" fmla="*/ 56147 w 610890"/>
                  <a:gd name="connsiteY24" fmla="*/ 120316 h 272716"/>
                  <a:gd name="connsiteX25" fmla="*/ 48126 w 610890"/>
                  <a:gd name="connsiteY25" fmla="*/ 96253 h 272716"/>
                  <a:gd name="connsiteX26" fmla="*/ 40105 w 610890"/>
                  <a:gd name="connsiteY26" fmla="*/ 72190 h 272716"/>
                  <a:gd name="connsiteX27" fmla="*/ 0 w 610890"/>
                  <a:gd name="connsiteY27" fmla="*/ 80211 h 272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10890" h="272716">
                    <a:moveTo>
                      <a:pt x="0" y="80211"/>
                    </a:moveTo>
                    <a:cubicBezTo>
                      <a:pt x="37432" y="74864"/>
                      <a:pt x="75612" y="73340"/>
                      <a:pt x="112295" y="64169"/>
                    </a:cubicBezTo>
                    <a:cubicBezTo>
                      <a:pt x="160780" y="52048"/>
                      <a:pt x="133927" y="59632"/>
                      <a:pt x="192505" y="40106"/>
                    </a:cubicBezTo>
                    <a:cubicBezTo>
                      <a:pt x="192509" y="40105"/>
                      <a:pt x="240627" y="24064"/>
                      <a:pt x="240632" y="24063"/>
                    </a:cubicBezTo>
                    <a:cubicBezTo>
                      <a:pt x="256674" y="21389"/>
                      <a:pt x="272811" y="19231"/>
                      <a:pt x="288758" y="16042"/>
                    </a:cubicBezTo>
                    <a:cubicBezTo>
                      <a:pt x="299568" y="13880"/>
                      <a:pt x="310081" y="10412"/>
                      <a:pt x="320842" y="8021"/>
                    </a:cubicBezTo>
                    <a:cubicBezTo>
                      <a:pt x="334150" y="5064"/>
                      <a:pt x="347579" y="2674"/>
                      <a:pt x="360947" y="0"/>
                    </a:cubicBezTo>
                    <a:cubicBezTo>
                      <a:pt x="385010" y="2674"/>
                      <a:pt x="409648" y="2149"/>
                      <a:pt x="433137" y="8021"/>
                    </a:cubicBezTo>
                    <a:cubicBezTo>
                      <a:pt x="452278" y="12806"/>
                      <a:pt x="490886" y="59890"/>
                      <a:pt x="497305" y="64169"/>
                    </a:cubicBezTo>
                    <a:lnTo>
                      <a:pt x="545432" y="96253"/>
                    </a:lnTo>
                    <a:cubicBezTo>
                      <a:pt x="553453" y="101600"/>
                      <a:pt x="560350" y="109247"/>
                      <a:pt x="569495" y="112295"/>
                    </a:cubicBezTo>
                    <a:lnTo>
                      <a:pt x="593558" y="120316"/>
                    </a:lnTo>
                    <a:cubicBezTo>
                      <a:pt x="598905" y="128337"/>
                      <a:pt x="615622" y="136851"/>
                      <a:pt x="609600" y="144379"/>
                    </a:cubicBezTo>
                    <a:cubicBezTo>
                      <a:pt x="599037" y="157583"/>
                      <a:pt x="577516" y="155074"/>
                      <a:pt x="561474" y="160421"/>
                    </a:cubicBezTo>
                    <a:cubicBezTo>
                      <a:pt x="503780" y="179652"/>
                      <a:pt x="575828" y="156320"/>
                      <a:pt x="505326" y="176463"/>
                    </a:cubicBezTo>
                    <a:cubicBezTo>
                      <a:pt x="497196" y="178786"/>
                      <a:pt x="489284" y="181810"/>
                      <a:pt x="481263" y="184484"/>
                    </a:cubicBezTo>
                    <a:cubicBezTo>
                      <a:pt x="465221" y="195179"/>
                      <a:pt x="451428" y="210472"/>
                      <a:pt x="433137" y="216569"/>
                    </a:cubicBezTo>
                    <a:lnTo>
                      <a:pt x="336884" y="248653"/>
                    </a:lnTo>
                    <a:lnTo>
                      <a:pt x="312821" y="256674"/>
                    </a:lnTo>
                    <a:cubicBezTo>
                      <a:pt x="304800" y="259348"/>
                      <a:pt x="296960" y="262644"/>
                      <a:pt x="288758" y="264695"/>
                    </a:cubicBezTo>
                    <a:lnTo>
                      <a:pt x="256674" y="272716"/>
                    </a:lnTo>
                    <a:cubicBezTo>
                      <a:pt x="224590" y="270042"/>
                      <a:pt x="190427" y="276364"/>
                      <a:pt x="160421" y="264695"/>
                    </a:cubicBezTo>
                    <a:cubicBezTo>
                      <a:pt x="139277" y="256472"/>
                      <a:pt x="131172" y="229153"/>
                      <a:pt x="112295" y="216569"/>
                    </a:cubicBezTo>
                    <a:lnTo>
                      <a:pt x="88232" y="200527"/>
                    </a:lnTo>
                    <a:cubicBezTo>
                      <a:pt x="64629" y="153319"/>
                      <a:pt x="75970" y="179783"/>
                      <a:pt x="56147" y="120316"/>
                    </a:cubicBezTo>
                    <a:lnTo>
                      <a:pt x="48126" y="96253"/>
                    </a:lnTo>
                    <a:cubicBezTo>
                      <a:pt x="45452" y="88232"/>
                      <a:pt x="48560" y="72190"/>
                      <a:pt x="40105" y="72190"/>
                    </a:cubicBezTo>
                    <a:lnTo>
                      <a:pt x="0" y="80211"/>
                    </a:lnTo>
                    <a:close/>
                  </a:path>
                </a:pathLst>
              </a:cu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70" name="Freihandform: Form 469">
                <a:extLst>
                  <a:ext uri="{FF2B5EF4-FFF2-40B4-BE49-F238E27FC236}">
                    <a16:creationId xmlns:a16="http://schemas.microsoft.com/office/drawing/2014/main" id="{4163849B-74F6-4289-B4CC-3807FEC14C79}"/>
                  </a:ext>
                </a:extLst>
              </p:cNvPr>
              <p:cNvSpPr/>
              <p:nvPr/>
            </p:nvSpPr>
            <p:spPr>
              <a:xfrm>
                <a:off x="9183845" y="2903621"/>
                <a:ext cx="136618" cy="336884"/>
              </a:xfrm>
              <a:custGeom>
                <a:avLst/>
                <a:gdLst>
                  <a:gd name="connsiteX0" fmla="*/ 8281 w 136618"/>
                  <a:gd name="connsiteY0" fmla="*/ 232611 h 336884"/>
                  <a:gd name="connsiteX1" fmla="*/ 8281 w 136618"/>
                  <a:gd name="connsiteY1" fmla="*/ 64168 h 336884"/>
                  <a:gd name="connsiteX2" fmla="*/ 24323 w 136618"/>
                  <a:gd name="connsiteY2" fmla="*/ 40105 h 336884"/>
                  <a:gd name="connsiteX3" fmla="*/ 80471 w 136618"/>
                  <a:gd name="connsiteY3" fmla="*/ 16042 h 336884"/>
                  <a:gd name="connsiteX4" fmla="*/ 128597 w 136618"/>
                  <a:gd name="connsiteY4" fmla="*/ 0 h 336884"/>
                  <a:gd name="connsiteX5" fmla="*/ 136618 w 136618"/>
                  <a:gd name="connsiteY5" fmla="*/ 32084 h 336884"/>
                  <a:gd name="connsiteX6" fmla="*/ 112555 w 136618"/>
                  <a:gd name="connsiteY6" fmla="*/ 248653 h 336884"/>
                  <a:gd name="connsiteX7" fmla="*/ 96513 w 136618"/>
                  <a:gd name="connsiteY7" fmla="*/ 296779 h 336884"/>
                  <a:gd name="connsiteX8" fmla="*/ 88492 w 136618"/>
                  <a:gd name="connsiteY8" fmla="*/ 320842 h 336884"/>
                  <a:gd name="connsiteX9" fmla="*/ 56408 w 136618"/>
                  <a:gd name="connsiteY9" fmla="*/ 336884 h 336884"/>
                  <a:gd name="connsiteX10" fmla="*/ 32344 w 136618"/>
                  <a:gd name="connsiteY10" fmla="*/ 312821 h 336884"/>
                  <a:gd name="connsiteX11" fmla="*/ 8281 w 136618"/>
                  <a:gd name="connsiteY11" fmla="*/ 232611 h 336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6618" h="336884">
                    <a:moveTo>
                      <a:pt x="8281" y="232611"/>
                    </a:moveTo>
                    <a:cubicBezTo>
                      <a:pt x="4271" y="191169"/>
                      <a:pt x="-8157" y="168277"/>
                      <a:pt x="8281" y="64168"/>
                    </a:cubicBezTo>
                    <a:cubicBezTo>
                      <a:pt x="9784" y="54646"/>
                      <a:pt x="17506" y="46921"/>
                      <a:pt x="24323" y="40105"/>
                    </a:cubicBezTo>
                    <a:cubicBezTo>
                      <a:pt x="44320" y="20108"/>
                      <a:pt x="54174" y="23931"/>
                      <a:pt x="80471" y="16042"/>
                    </a:cubicBezTo>
                    <a:cubicBezTo>
                      <a:pt x="96668" y="11183"/>
                      <a:pt x="128597" y="0"/>
                      <a:pt x="128597" y="0"/>
                    </a:cubicBezTo>
                    <a:cubicBezTo>
                      <a:pt x="131271" y="10695"/>
                      <a:pt x="136618" y="21060"/>
                      <a:pt x="136618" y="32084"/>
                    </a:cubicBezTo>
                    <a:cubicBezTo>
                      <a:pt x="136618" y="113479"/>
                      <a:pt x="136956" y="175450"/>
                      <a:pt x="112555" y="248653"/>
                    </a:cubicBezTo>
                    <a:lnTo>
                      <a:pt x="96513" y="296779"/>
                    </a:lnTo>
                    <a:cubicBezTo>
                      <a:pt x="93839" y="304800"/>
                      <a:pt x="96054" y="317061"/>
                      <a:pt x="88492" y="320842"/>
                    </a:cubicBezTo>
                    <a:lnTo>
                      <a:pt x="56408" y="336884"/>
                    </a:lnTo>
                    <a:cubicBezTo>
                      <a:pt x="48387" y="328863"/>
                      <a:pt x="38636" y="322259"/>
                      <a:pt x="32344" y="312821"/>
                    </a:cubicBezTo>
                    <a:cubicBezTo>
                      <a:pt x="20941" y="295717"/>
                      <a:pt x="12291" y="274053"/>
                      <a:pt x="8281" y="232611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grpSp>
          <p:nvGrpSpPr>
            <p:cNvPr id="438" name="Gruppieren 437">
              <a:extLst>
                <a:ext uri="{FF2B5EF4-FFF2-40B4-BE49-F238E27FC236}">
                  <a16:creationId xmlns:a16="http://schemas.microsoft.com/office/drawing/2014/main" id="{14CA8ECE-BBEE-43F7-A7EF-51C4281AA2C5}"/>
                </a:ext>
              </a:extLst>
            </p:cNvPr>
            <p:cNvGrpSpPr/>
            <p:nvPr/>
          </p:nvGrpSpPr>
          <p:grpSpPr>
            <a:xfrm>
              <a:off x="3352141" y="1916076"/>
              <a:ext cx="2240732" cy="1399356"/>
              <a:chOff x="3688728" y="3497179"/>
              <a:chExt cx="3618451" cy="2454442"/>
            </a:xfrm>
          </p:grpSpPr>
          <p:sp>
            <p:nvSpPr>
              <p:cNvPr id="439" name="Freihandform: Form 438">
                <a:extLst>
                  <a:ext uri="{FF2B5EF4-FFF2-40B4-BE49-F238E27FC236}">
                    <a16:creationId xmlns:a16="http://schemas.microsoft.com/office/drawing/2014/main" id="{0D3BB5CB-4457-4B3B-8176-B18D05EE5E5D}"/>
                  </a:ext>
                </a:extLst>
              </p:cNvPr>
              <p:cNvSpPr/>
              <p:nvPr/>
            </p:nvSpPr>
            <p:spPr>
              <a:xfrm>
                <a:off x="3688728" y="3962400"/>
                <a:ext cx="530346" cy="481263"/>
              </a:xfrm>
              <a:custGeom>
                <a:avLst/>
                <a:gdLst>
                  <a:gd name="connsiteX0" fmla="*/ 530346 w 530346"/>
                  <a:gd name="connsiteY0" fmla="*/ 344905 h 481263"/>
                  <a:gd name="connsiteX1" fmla="*/ 490240 w 530346"/>
                  <a:gd name="connsiteY1" fmla="*/ 368968 h 481263"/>
                  <a:gd name="connsiteX2" fmla="*/ 474198 w 530346"/>
                  <a:gd name="connsiteY2" fmla="*/ 385011 h 481263"/>
                  <a:gd name="connsiteX3" fmla="*/ 426072 w 530346"/>
                  <a:gd name="connsiteY3" fmla="*/ 417095 h 481263"/>
                  <a:gd name="connsiteX4" fmla="*/ 377946 w 530346"/>
                  <a:gd name="connsiteY4" fmla="*/ 465221 h 481263"/>
                  <a:gd name="connsiteX5" fmla="*/ 321798 w 530346"/>
                  <a:gd name="connsiteY5" fmla="*/ 481263 h 481263"/>
                  <a:gd name="connsiteX6" fmla="*/ 297735 w 530346"/>
                  <a:gd name="connsiteY6" fmla="*/ 465221 h 481263"/>
                  <a:gd name="connsiteX7" fmla="*/ 121272 w 530346"/>
                  <a:gd name="connsiteY7" fmla="*/ 465221 h 481263"/>
                  <a:gd name="connsiteX8" fmla="*/ 41061 w 530346"/>
                  <a:gd name="connsiteY8" fmla="*/ 457200 h 481263"/>
                  <a:gd name="connsiteX9" fmla="*/ 16998 w 530346"/>
                  <a:gd name="connsiteY9" fmla="*/ 433137 h 481263"/>
                  <a:gd name="connsiteX10" fmla="*/ 956 w 530346"/>
                  <a:gd name="connsiteY10" fmla="*/ 376989 h 481263"/>
                  <a:gd name="connsiteX11" fmla="*/ 33040 w 530346"/>
                  <a:gd name="connsiteY11" fmla="*/ 240632 h 481263"/>
                  <a:gd name="connsiteX12" fmla="*/ 57104 w 530346"/>
                  <a:gd name="connsiteY12" fmla="*/ 232611 h 481263"/>
                  <a:gd name="connsiteX13" fmla="*/ 73146 w 530346"/>
                  <a:gd name="connsiteY13" fmla="*/ 216568 h 481263"/>
                  <a:gd name="connsiteX14" fmla="*/ 97209 w 530346"/>
                  <a:gd name="connsiteY14" fmla="*/ 208547 h 481263"/>
                  <a:gd name="connsiteX15" fmla="*/ 121272 w 530346"/>
                  <a:gd name="connsiteY15" fmla="*/ 192505 h 481263"/>
                  <a:gd name="connsiteX16" fmla="*/ 153356 w 530346"/>
                  <a:gd name="connsiteY16" fmla="*/ 144379 h 481263"/>
                  <a:gd name="connsiteX17" fmla="*/ 177419 w 530346"/>
                  <a:gd name="connsiteY17" fmla="*/ 120316 h 481263"/>
                  <a:gd name="connsiteX18" fmla="*/ 209504 w 530346"/>
                  <a:gd name="connsiteY18" fmla="*/ 72189 h 481263"/>
                  <a:gd name="connsiteX19" fmla="*/ 217525 w 530346"/>
                  <a:gd name="connsiteY19" fmla="*/ 48126 h 481263"/>
                  <a:gd name="connsiteX20" fmla="*/ 233567 w 530346"/>
                  <a:gd name="connsiteY20" fmla="*/ 0 h 48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30346" h="481263">
                    <a:moveTo>
                      <a:pt x="530346" y="344905"/>
                    </a:moveTo>
                    <a:cubicBezTo>
                      <a:pt x="516977" y="352926"/>
                      <a:pt x="502926" y="359906"/>
                      <a:pt x="490240" y="368968"/>
                    </a:cubicBezTo>
                    <a:cubicBezTo>
                      <a:pt x="484086" y="373364"/>
                      <a:pt x="480248" y="380473"/>
                      <a:pt x="474198" y="385011"/>
                    </a:cubicBezTo>
                    <a:cubicBezTo>
                      <a:pt x="458774" y="396579"/>
                      <a:pt x="439705" y="403462"/>
                      <a:pt x="426072" y="417095"/>
                    </a:cubicBezTo>
                    <a:cubicBezTo>
                      <a:pt x="410030" y="433137"/>
                      <a:pt x="399469" y="458047"/>
                      <a:pt x="377946" y="465221"/>
                    </a:cubicBezTo>
                    <a:cubicBezTo>
                      <a:pt x="343425" y="476728"/>
                      <a:pt x="362085" y="471191"/>
                      <a:pt x="321798" y="481263"/>
                    </a:cubicBezTo>
                    <a:cubicBezTo>
                      <a:pt x="313777" y="475916"/>
                      <a:pt x="306357" y="469532"/>
                      <a:pt x="297735" y="465221"/>
                    </a:cubicBezTo>
                    <a:cubicBezTo>
                      <a:pt x="247224" y="439965"/>
                      <a:pt x="150881" y="463663"/>
                      <a:pt x="121272" y="465221"/>
                    </a:cubicBezTo>
                    <a:cubicBezTo>
                      <a:pt x="94535" y="462547"/>
                      <a:pt x="66743" y="465102"/>
                      <a:pt x="41061" y="457200"/>
                    </a:cubicBezTo>
                    <a:cubicBezTo>
                      <a:pt x="30219" y="453864"/>
                      <a:pt x="23290" y="442575"/>
                      <a:pt x="16998" y="433137"/>
                    </a:cubicBezTo>
                    <a:cubicBezTo>
                      <a:pt x="12395" y="426232"/>
                      <a:pt x="2026" y="381268"/>
                      <a:pt x="956" y="376989"/>
                    </a:cubicBezTo>
                    <a:cubicBezTo>
                      <a:pt x="5600" y="311970"/>
                      <a:pt x="-16293" y="273520"/>
                      <a:pt x="33040" y="240632"/>
                    </a:cubicBezTo>
                    <a:cubicBezTo>
                      <a:pt x="40075" y="235942"/>
                      <a:pt x="49083" y="235285"/>
                      <a:pt x="57104" y="232611"/>
                    </a:cubicBezTo>
                    <a:cubicBezTo>
                      <a:pt x="62451" y="227263"/>
                      <a:pt x="66661" y="220459"/>
                      <a:pt x="73146" y="216568"/>
                    </a:cubicBezTo>
                    <a:cubicBezTo>
                      <a:pt x="80396" y="212218"/>
                      <a:pt x="89647" y="212328"/>
                      <a:pt x="97209" y="208547"/>
                    </a:cubicBezTo>
                    <a:cubicBezTo>
                      <a:pt x="105831" y="204236"/>
                      <a:pt x="113251" y="197852"/>
                      <a:pt x="121272" y="192505"/>
                    </a:cubicBezTo>
                    <a:cubicBezTo>
                      <a:pt x="131967" y="176463"/>
                      <a:pt x="139723" y="158012"/>
                      <a:pt x="153356" y="144379"/>
                    </a:cubicBezTo>
                    <a:cubicBezTo>
                      <a:pt x="161377" y="136358"/>
                      <a:pt x="170826" y="129547"/>
                      <a:pt x="177419" y="120316"/>
                    </a:cubicBezTo>
                    <a:cubicBezTo>
                      <a:pt x="225979" y="52331"/>
                      <a:pt x="166578" y="115115"/>
                      <a:pt x="209504" y="72189"/>
                    </a:cubicBezTo>
                    <a:cubicBezTo>
                      <a:pt x="212178" y="64168"/>
                      <a:pt x="215474" y="56328"/>
                      <a:pt x="217525" y="48126"/>
                    </a:cubicBezTo>
                    <a:cubicBezTo>
                      <a:pt x="229208" y="1392"/>
                      <a:pt x="215096" y="18471"/>
                      <a:pt x="233567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40" name="Freihandform: Form 439">
                <a:extLst>
                  <a:ext uri="{FF2B5EF4-FFF2-40B4-BE49-F238E27FC236}">
                    <a16:creationId xmlns:a16="http://schemas.microsoft.com/office/drawing/2014/main" id="{8D0F3E86-E6E8-4CA8-A91D-3CC73B4AF49A}"/>
                  </a:ext>
                </a:extLst>
              </p:cNvPr>
              <p:cNvSpPr/>
              <p:nvPr/>
            </p:nvSpPr>
            <p:spPr>
              <a:xfrm>
                <a:off x="3994484" y="4475747"/>
                <a:ext cx="810127" cy="770052"/>
              </a:xfrm>
              <a:custGeom>
                <a:avLst/>
                <a:gdLst>
                  <a:gd name="connsiteX0" fmla="*/ 0 w 810127"/>
                  <a:gd name="connsiteY0" fmla="*/ 0 h 770052"/>
                  <a:gd name="connsiteX1" fmla="*/ 40105 w 810127"/>
                  <a:gd name="connsiteY1" fmla="*/ 40106 h 770052"/>
                  <a:gd name="connsiteX2" fmla="*/ 56148 w 810127"/>
                  <a:gd name="connsiteY2" fmla="*/ 72190 h 770052"/>
                  <a:gd name="connsiteX3" fmla="*/ 72190 w 810127"/>
                  <a:gd name="connsiteY3" fmla="*/ 96253 h 770052"/>
                  <a:gd name="connsiteX4" fmla="*/ 104274 w 810127"/>
                  <a:gd name="connsiteY4" fmla="*/ 144379 h 770052"/>
                  <a:gd name="connsiteX5" fmla="*/ 144379 w 810127"/>
                  <a:gd name="connsiteY5" fmla="*/ 184485 h 770052"/>
                  <a:gd name="connsiteX6" fmla="*/ 192505 w 810127"/>
                  <a:gd name="connsiteY6" fmla="*/ 224590 h 770052"/>
                  <a:gd name="connsiteX7" fmla="*/ 240632 w 810127"/>
                  <a:gd name="connsiteY7" fmla="*/ 232611 h 770052"/>
                  <a:gd name="connsiteX8" fmla="*/ 312821 w 810127"/>
                  <a:gd name="connsiteY8" fmla="*/ 264695 h 770052"/>
                  <a:gd name="connsiteX9" fmla="*/ 336884 w 810127"/>
                  <a:gd name="connsiteY9" fmla="*/ 288758 h 770052"/>
                  <a:gd name="connsiteX10" fmla="*/ 385011 w 810127"/>
                  <a:gd name="connsiteY10" fmla="*/ 352927 h 770052"/>
                  <a:gd name="connsiteX11" fmla="*/ 425116 w 810127"/>
                  <a:gd name="connsiteY11" fmla="*/ 393032 h 770052"/>
                  <a:gd name="connsiteX12" fmla="*/ 441158 w 810127"/>
                  <a:gd name="connsiteY12" fmla="*/ 441158 h 770052"/>
                  <a:gd name="connsiteX13" fmla="*/ 473242 w 810127"/>
                  <a:gd name="connsiteY13" fmla="*/ 489285 h 770052"/>
                  <a:gd name="connsiteX14" fmla="*/ 497305 w 810127"/>
                  <a:gd name="connsiteY14" fmla="*/ 545432 h 770052"/>
                  <a:gd name="connsiteX15" fmla="*/ 513348 w 810127"/>
                  <a:gd name="connsiteY15" fmla="*/ 561474 h 770052"/>
                  <a:gd name="connsiteX16" fmla="*/ 529390 w 810127"/>
                  <a:gd name="connsiteY16" fmla="*/ 585537 h 770052"/>
                  <a:gd name="connsiteX17" fmla="*/ 553453 w 810127"/>
                  <a:gd name="connsiteY17" fmla="*/ 609600 h 770052"/>
                  <a:gd name="connsiteX18" fmla="*/ 593558 w 810127"/>
                  <a:gd name="connsiteY18" fmla="*/ 657727 h 770052"/>
                  <a:gd name="connsiteX19" fmla="*/ 617621 w 810127"/>
                  <a:gd name="connsiteY19" fmla="*/ 665748 h 770052"/>
                  <a:gd name="connsiteX20" fmla="*/ 657727 w 810127"/>
                  <a:gd name="connsiteY20" fmla="*/ 697832 h 770052"/>
                  <a:gd name="connsiteX21" fmla="*/ 681790 w 810127"/>
                  <a:gd name="connsiteY21" fmla="*/ 713874 h 770052"/>
                  <a:gd name="connsiteX22" fmla="*/ 729916 w 810127"/>
                  <a:gd name="connsiteY22" fmla="*/ 729916 h 770052"/>
                  <a:gd name="connsiteX23" fmla="*/ 778042 w 810127"/>
                  <a:gd name="connsiteY23" fmla="*/ 753979 h 770052"/>
                  <a:gd name="connsiteX24" fmla="*/ 810127 w 810127"/>
                  <a:gd name="connsiteY24" fmla="*/ 770021 h 770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10127" h="770052">
                    <a:moveTo>
                      <a:pt x="0" y="0"/>
                    </a:moveTo>
                    <a:cubicBezTo>
                      <a:pt x="13368" y="13369"/>
                      <a:pt x="28498" y="25183"/>
                      <a:pt x="40105" y="40106"/>
                    </a:cubicBezTo>
                    <a:cubicBezTo>
                      <a:pt x="47446" y="49544"/>
                      <a:pt x="50215" y="61808"/>
                      <a:pt x="56148" y="72190"/>
                    </a:cubicBezTo>
                    <a:cubicBezTo>
                      <a:pt x="60931" y="80560"/>
                      <a:pt x="66843" y="88232"/>
                      <a:pt x="72190" y="96253"/>
                    </a:cubicBezTo>
                    <a:cubicBezTo>
                      <a:pt x="85083" y="147825"/>
                      <a:pt x="68823" y="113359"/>
                      <a:pt x="104274" y="144379"/>
                    </a:cubicBezTo>
                    <a:cubicBezTo>
                      <a:pt x="118502" y="156829"/>
                      <a:pt x="131011" y="171116"/>
                      <a:pt x="144379" y="184485"/>
                    </a:cubicBezTo>
                    <a:cubicBezTo>
                      <a:pt x="155548" y="195654"/>
                      <a:pt x="175755" y="219007"/>
                      <a:pt x="192505" y="224590"/>
                    </a:cubicBezTo>
                    <a:cubicBezTo>
                      <a:pt x="207934" y="229733"/>
                      <a:pt x="224590" y="229937"/>
                      <a:pt x="240632" y="232611"/>
                    </a:cubicBezTo>
                    <a:cubicBezTo>
                      <a:pt x="275607" y="244269"/>
                      <a:pt x="287399" y="243510"/>
                      <a:pt x="312821" y="264695"/>
                    </a:cubicBezTo>
                    <a:cubicBezTo>
                      <a:pt x="321535" y="271957"/>
                      <a:pt x="328863" y="280737"/>
                      <a:pt x="336884" y="288758"/>
                    </a:cubicBezTo>
                    <a:cubicBezTo>
                      <a:pt x="357753" y="351366"/>
                      <a:pt x="323565" y="260758"/>
                      <a:pt x="385011" y="352927"/>
                    </a:cubicBezTo>
                    <a:cubicBezTo>
                      <a:pt x="406400" y="385011"/>
                      <a:pt x="393032" y="371643"/>
                      <a:pt x="425116" y="393032"/>
                    </a:cubicBezTo>
                    <a:cubicBezTo>
                      <a:pt x="430463" y="409074"/>
                      <a:pt x="431778" y="427088"/>
                      <a:pt x="441158" y="441158"/>
                    </a:cubicBezTo>
                    <a:cubicBezTo>
                      <a:pt x="451853" y="457200"/>
                      <a:pt x="467145" y="470994"/>
                      <a:pt x="473242" y="489285"/>
                    </a:cubicBezTo>
                    <a:cubicBezTo>
                      <a:pt x="480371" y="510673"/>
                      <a:pt x="484090" y="525610"/>
                      <a:pt x="497305" y="545432"/>
                    </a:cubicBezTo>
                    <a:cubicBezTo>
                      <a:pt x="501500" y="551724"/>
                      <a:pt x="508624" y="555569"/>
                      <a:pt x="513348" y="561474"/>
                    </a:cubicBezTo>
                    <a:cubicBezTo>
                      <a:pt x="519370" y="569002"/>
                      <a:pt x="523219" y="578131"/>
                      <a:pt x="529390" y="585537"/>
                    </a:cubicBezTo>
                    <a:cubicBezTo>
                      <a:pt x="536652" y="594251"/>
                      <a:pt x="546191" y="600886"/>
                      <a:pt x="553453" y="609600"/>
                    </a:cubicBezTo>
                    <a:cubicBezTo>
                      <a:pt x="571949" y="631796"/>
                      <a:pt x="567194" y="640151"/>
                      <a:pt x="593558" y="657727"/>
                    </a:cubicBezTo>
                    <a:cubicBezTo>
                      <a:pt x="600593" y="662417"/>
                      <a:pt x="609600" y="663074"/>
                      <a:pt x="617621" y="665748"/>
                    </a:cubicBezTo>
                    <a:cubicBezTo>
                      <a:pt x="644664" y="706312"/>
                      <a:pt x="618983" y="678460"/>
                      <a:pt x="657727" y="697832"/>
                    </a:cubicBezTo>
                    <a:cubicBezTo>
                      <a:pt x="666349" y="702143"/>
                      <a:pt x="672981" y="709959"/>
                      <a:pt x="681790" y="713874"/>
                    </a:cubicBezTo>
                    <a:cubicBezTo>
                      <a:pt x="697242" y="720742"/>
                      <a:pt x="715846" y="720536"/>
                      <a:pt x="729916" y="729916"/>
                    </a:cubicBezTo>
                    <a:cubicBezTo>
                      <a:pt x="798877" y="775890"/>
                      <a:pt x="711625" y="720771"/>
                      <a:pt x="778042" y="753979"/>
                    </a:cubicBezTo>
                    <a:cubicBezTo>
                      <a:pt x="813093" y="771504"/>
                      <a:pt x="790034" y="770021"/>
                      <a:pt x="810127" y="770021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41" name="Freihandform: Form 440">
                <a:extLst>
                  <a:ext uri="{FF2B5EF4-FFF2-40B4-BE49-F238E27FC236}">
                    <a16:creationId xmlns:a16="http://schemas.microsoft.com/office/drawing/2014/main" id="{F0523696-FC5F-4D71-9192-1459DBD94873}"/>
                  </a:ext>
                </a:extLst>
              </p:cNvPr>
              <p:cNvSpPr/>
              <p:nvPr/>
            </p:nvSpPr>
            <p:spPr>
              <a:xfrm>
                <a:off x="4708358" y="5277853"/>
                <a:ext cx="72189" cy="641684"/>
              </a:xfrm>
              <a:custGeom>
                <a:avLst/>
                <a:gdLst>
                  <a:gd name="connsiteX0" fmla="*/ 0 w 72189"/>
                  <a:gd name="connsiteY0" fmla="*/ 0 h 641684"/>
                  <a:gd name="connsiteX1" fmla="*/ 24063 w 72189"/>
                  <a:gd name="connsiteY1" fmla="*/ 40105 h 641684"/>
                  <a:gd name="connsiteX2" fmla="*/ 48126 w 72189"/>
                  <a:gd name="connsiteY2" fmla="*/ 120315 h 641684"/>
                  <a:gd name="connsiteX3" fmla="*/ 56147 w 72189"/>
                  <a:gd name="connsiteY3" fmla="*/ 224589 h 641684"/>
                  <a:gd name="connsiteX4" fmla="*/ 72189 w 72189"/>
                  <a:gd name="connsiteY4" fmla="*/ 489284 h 641684"/>
                  <a:gd name="connsiteX5" fmla="*/ 56147 w 72189"/>
                  <a:gd name="connsiteY5" fmla="*/ 569494 h 641684"/>
                  <a:gd name="connsiteX6" fmla="*/ 40105 w 72189"/>
                  <a:gd name="connsiteY6" fmla="*/ 593558 h 641684"/>
                  <a:gd name="connsiteX7" fmla="*/ 24063 w 72189"/>
                  <a:gd name="connsiteY7" fmla="*/ 641684 h 641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2189" h="641684">
                    <a:moveTo>
                      <a:pt x="0" y="0"/>
                    </a:moveTo>
                    <a:cubicBezTo>
                      <a:pt x="8021" y="13368"/>
                      <a:pt x="17612" y="25912"/>
                      <a:pt x="24063" y="40105"/>
                    </a:cubicBezTo>
                    <a:cubicBezTo>
                      <a:pt x="34912" y="63973"/>
                      <a:pt x="41662" y="94459"/>
                      <a:pt x="48126" y="120315"/>
                    </a:cubicBezTo>
                    <a:cubicBezTo>
                      <a:pt x="50800" y="155073"/>
                      <a:pt x="53878" y="189802"/>
                      <a:pt x="56147" y="224589"/>
                    </a:cubicBezTo>
                    <a:cubicBezTo>
                      <a:pt x="61900" y="312795"/>
                      <a:pt x="72189" y="489284"/>
                      <a:pt x="72189" y="489284"/>
                    </a:cubicBezTo>
                    <a:cubicBezTo>
                      <a:pt x="69233" y="509977"/>
                      <a:pt x="67347" y="547094"/>
                      <a:pt x="56147" y="569494"/>
                    </a:cubicBezTo>
                    <a:cubicBezTo>
                      <a:pt x="51836" y="578117"/>
                      <a:pt x="44020" y="584749"/>
                      <a:pt x="40105" y="593558"/>
                    </a:cubicBezTo>
                    <a:cubicBezTo>
                      <a:pt x="33237" y="609010"/>
                      <a:pt x="24063" y="641684"/>
                      <a:pt x="24063" y="641684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42" name="Freihandform: Form 441">
                <a:extLst>
                  <a:ext uri="{FF2B5EF4-FFF2-40B4-BE49-F238E27FC236}">
                    <a16:creationId xmlns:a16="http://schemas.microsoft.com/office/drawing/2014/main" id="{6EEE6832-0252-44BE-8D4E-73D1BFD68CA2}"/>
                  </a:ext>
                </a:extLst>
              </p:cNvPr>
              <p:cNvSpPr/>
              <p:nvPr/>
            </p:nvSpPr>
            <p:spPr>
              <a:xfrm>
                <a:off x="4620126" y="5221705"/>
                <a:ext cx="104274" cy="657727"/>
              </a:xfrm>
              <a:custGeom>
                <a:avLst/>
                <a:gdLst>
                  <a:gd name="connsiteX0" fmla="*/ 0 w 104274"/>
                  <a:gd name="connsiteY0" fmla="*/ 0 h 657727"/>
                  <a:gd name="connsiteX1" fmla="*/ 16042 w 104274"/>
                  <a:gd name="connsiteY1" fmla="*/ 128337 h 657727"/>
                  <a:gd name="connsiteX2" fmla="*/ 32085 w 104274"/>
                  <a:gd name="connsiteY2" fmla="*/ 200527 h 657727"/>
                  <a:gd name="connsiteX3" fmla="*/ 40106 w 104274"/>
                  <a:gd name="connsiteY3" fmla="*/ 360948 h 657727"/>
                  <a:gd name="connsiteX4" fmla="*/ 48127 w 104274"/>
                  <a:gd name="connsiteY4" fmla="*/ 385011 h 657727"/>
                  <a:gd name="connsiteX5" fmla="*/ 56148 w 104274"/>
                  <a:gd name="connsiteY5" fmla="*/ 425116 h 657727"/>
                  <a:gd name="connsiteX6" fmla="*/ 64169 w 104274"/>
                  <a:gd name="connsiteY6" fmla="*/ 449179 h 657727"/>
                  <a:gd name="connsiteX7" fmla="*/ 88232 w 104274"/>
                  <a:gd name="connsiteY7" fmla="*/ 505327 h 657727"/>
                  <a:gd name="connsiteX8" fmla="*/ 80211 w 104274"/>
                  <a:gd name="connsiteY8" fmla="*/ 553453 h 657727"/>
                  <a:gd name="connsiteX9" fmla="*/ 88232 w 104274"/>
                  <a:gd name="connsiteY9" fmla="*/ 609600 h 657727"/>
                  <a:gd name="connsiteX10" fmla="*/ 104274 w 104274"/>
                  <a:gd name="connsiteY10" fmla="*/ 657727 h 657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4274" h="657727">
                    <a:moveTo>
                      <a:pt x="0" y="0"/>
                    </a:moveTo>
                    <a:cubicBezTo>
                      <a:pt x="5347" y="42779"/>
                      <a:pt x="2409" y="87437"/>
                      <a:pt x="16042" y="128337"/>
                    </a:cubicBezTo>
                    <a:cubicBezTo>
                      <a:pt x="29206" y="167829"/>
                      <a:pt x="22673" y="144060"/>
                      <a:pt x="32085" y="200527"/>
                    </a:cubicBezTo>
                    <a:cubicBezTo>
                      <a:pt x="34759" y="254001"/>
                      <a:pt x="35468" y="307609"/>
                      <a:pt x="40106" y="360948"/>
                    </a:cubicBezTo>
                    <a:cubicBezTo>
                      <a:pt x="40838" y="369371"/>
                      <a:pt x="46076" y="376809"/>
                      <a:pt x="48127" y="385011"/>
                    </a:cubicBezTo>
                    <a:cubicBezTo>
                      <a:pt x="51434" y="398237"/>
                      <a:pt x="52841" y="411890"/>
                      <a:pt x="56148" y="425116"/>
                    </a:cubicBezTo>
                    <a:cubicBezTo>
                      <a:pt x="58199" y="433318"/>
                      <a:pt x="61846" y="441049"/>
                      <a:pt x="64169" y="449179"/>
                    </a:cubicBezTo>
                    <a:cubicBezTo>
                      <a:pt x="77118" y="494500"/>
                      <a:pt x="63810" y="468693"/>
                      <a:pt x="88232" y="505327"/>
                    </a:cubicBezTo>
                    <a:cubicBezTo>
                      <a:pt x="85558" y="521369"/>
                      <a:pt x="80211" y="537190"/>
                      <a:pt x="80211" y="553453"/>
                    </a:cubicBezTo>
                    <a:cubicBezTo>
                      <a:pt x="80211" y="572359"/>
                      <a:pt x="84850" y="590999"/>
                      <a:pt x="88232" y="609600"/>
                    </a:cubicBezTo>
                    <a:cubicBezTo>
                      <a:pt x="93644" y="639365"/>
                      <a:pt x="93525" y="636227"/>
                      <a:pt x="104274" y="657727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43" name="Freihandform: Form 442">
                <a:extLst>
                  <a:ext uri="{FF2B5EF4-FFF2-40B4-BE49-F238E27FC236}">
                    <a16:creationId xmlns:a16="http://schemas.microsoft.com/office/drawing/2014/main" id="{C05B4C27-6DE9-44B4-82EC-E6F0BBCBB722}"/>
                  </a:ext>
                </a:extLst>
              </p:cNvPr>
              <p:cNvSpPr/>
              <p:nvPr/>
            </p:nvSpPr>
            <p:spPr>
              <a:xfrm>
                <a:off x="5013158" y="4435642"/>
                <a:ext cx="176463" cy="1515979"/>
              </a:xfrm>
              <a:custGeom>
                <a:avLst/>
                <a:gdLst>
                  <a:gd name="connsiteX0" fmla="*/ 0 w 176463"/>
                  <a:gd name="connsiteY0" fmla="*/ 1515979 h 1515979"/>
                  <a:gd name="connsiteX1" fmla="*/ 8021 w 176463"/>
                  <a:gd name="connsiteY1" fmla="*/ 1451811 h 1515979"/>
                  <a:gd name="connsiteX2" fmla="*/ 40105 w 176463"/>
                  <a:gd name="connsiteY2" fmla="*/ 1339516 h 1515979"/>
                  <a:gd name="connsiteX3" fmla="*/ 64168 w 176463"/>
                  <a:gd name="connsiteY3" fmla="*/ 1267326 h 1515979"/>
                  <a:gd name="connsiteX4" fmla="*/ 88231 w 176463"/>
                  <a:gd name="connsiteY4" fmla="*/ 1195137 h 1515979"/>
                  <a:gd name="connsiteX5" fmla="*/ 104274 w 176463"/>
                  <a:gd name="connsiteY5" fmla="*/ 1147011 h 1515979"/>
                  <a:gd name="connsiteX6" fmla="*/ 112295 w 176463"/>
                  <a:gd name="connsiteY6" fmla="*/ 1106905 h 1515979"/>
                  <a:gd name="connsiteX7" fmla="*/ 128337 w 176463"/>
                  <a:gd name="connsiteY7" fmla="*/ 1058779 h 1515979"/>
                  <a:gd name="connsiteX8" fmla="*/ 136358 w 176463"/>
                  <a:gd name="connsiteY8" fmla="*/ 1010653 h 1515979"/>
                  <a:gd name="connsiteX9" fmla="*/ 144379 w 176463"/>
                  <a:gd name="connsiteY9" fmla="*/ 970547 h 1515979"/>
                  <a:gd name="connsiteX10" fmla="*/ 152400 w 176463"/>
                  <a:gd name="connsiteY10" fmla="*/ 914400 h 1515979"/>
                  <a:gd name="connsiteX11" fmla="*/ 160421 w 176463"/>
                  <a:gd name="connsiteY11" fmla="*/ 866274 h 1515979"/>
                  <a:gd name="connsiteX12" fmla="*/ 176463 w 176463"/>
                  <a:gd name="connsiteY12" fmla="*/ 818147 h 1515979"/>
                  <a:gd name="connsiteX13" fmla="*/ 168442 w 176463"/>
                  <a:gd name="connsiteY13" fmla="*/ 737937 h 1515979"/>
                  <a:gd name="connsiteX14" fmla="*/ 160421 w 176463"/>
                  <a:gd name="connsiteY14" fmla="*/ 713874 h 1515979"/>
                  <a:gd name="connsiteX15" fmla="*/ 152400 w 176463"/>
                  <a:gd name="connsiteY15" fmla="*/ 473242 h 1515979"/>
                  <a:gd name="connsiteX16" fmla="*/ 152400 w 176463"/>
                  <a:gd name="connsiteY16" fmla="*/ 401053 h 1515979"/>
                  <a:gd name="connsiteX17" fmla="*/ 144379 w 176463"/>
                  <a:gd name="connsiteY17" fmla="*/ 232611 h 1515979"/>
                  <a:gd name="connsiteX18" fmla="*/ 128337 w 176463"/>
                  <a:gd name="connsiteY18" fmla="*/ 184484 h 1515979"/>
                  <a:gd name="connsiteX19" fmla="*/ 120316 w 176463"/>
                  <a:gd name="connsiteY19" fmla="*/ 152400 h 1515979"/>
                  <a:gd name="connsiteX20" fmla="*/ 104274 w 176463"/>
                  <a:gd name="connsiteY20" fmla="*/ 104274 h 1515979"/>
                  <a:gd name="connsiteX21" fmla="*/ 96253 w 176463"/>
                  <a:gd name="connsiteY21" fmla="*/ 72190 h 1515979"/>
                  <a:gd name="connsiteX22" fmla="*/ 80210 w 176463"/>
                  <a:gd name="connsiteY22" fmla="*/ 24063 h 1515979"/>
                  <a:gd name="connsiteX23" fmla="*/ 72189 w 176463"/>
                  <a:gd name="connsiteY23" fmla="*/ 0 h 1515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76463" h="1515979">
                    <a:moveTo>
                      <a:pt x="0" y="1515979"/>
                    </a:moveTo>
                    <a:cubicBezTo>
                      <a:pt x="2674" y="1494590"/>
                      <a:pt x="4049" y="1472998"/>
                      <a:pt x="8021" y="1451811"/>
                    </a:cubicBezTo>
                    <a:cubicBezTo>
                      <a:pt x="16654" y="1405767"/>
                      <a:pt x="25918" y="1382076"/>
                      <a:pt x="40105" y="1339516"/>
                    </a:cubicBezTo>
                    <a:lnTo>
                      <a:pt x="64168" y="1267326"/>
                    </a:lnTo>
                    <a:lnTo>
                      <a:pt x="88231" y="1195137"/>
                    </a:lnTo>
                    <a:lnTo>
                      <a:pt x="104274" y="1147011"/>
                    </a:lnTo>
                    <a:cubicBezTo>
                      <a:pt x="106948" y="1133642"/>
                      <a:pt x="108708" y="1120058"/>
                      <a:pt x="112295" y="1106905"/>
                    </a:cubicBezTo>
                    <a:cubicBezTo>
                      <a:pt x="116744" y="1090591"/>
                      <a:pt x="125557" y="1075459"/>
                      <a:pt x="128337" y="1058779"/>
                    </a:cubicBezTo>
                    <a:cubicBezTo>
                      <a:pt x="131011" y="1042737"/>
                      <a:pt x="133449" y="1026654"/>
                      <a:pt x="136358" y="1010653"/>
                    </a:cubicBezTo>
                    <a:cubicBezTo>
                      <a:pt x="138797" y="997239"/>
                      <a:pt x="142138" y="983995"/>
                      <a:pt x="144379" y="970547"/>
                    </a:cubicBezTo>
                    <a:cubicBezTo>
                      <a:pt x="147487" y="951899"/>
                      <a:pt x="149525" y="933086"/>
                      <a:pt x="152400" y="914400"/>
                    </a:cubicBezTo>
                    <a:cubicBezTo>
                      <a:pt x="154873" y="898326"/>
                      <a:pt x="156477" y="882052"/>
                      <a:pt x="160421" y="866274"/>
                    </a:cubicBezTo>
                    <a:cubicBezTo>
                      <a:pt x="164522" y="849869"/>
                      <a:pt x="176463" y="818147"/>
                      <a:pt x="176463" y="818147"/>
                    </a:cubicBezTo>
                    <a:cubicBezTo>
                      <a:pt x="173789" y="791410"/>
                      <a:pt x="172528" y="764495"/>
                      <a:pt x="168442" y="737937"/>
                    </a:cubicBezTo>
                    <a:cubicBezTo>
                      <a:pt x="167156" y="729580"/>
                      <a:pt x="160932" y="722313"/>
                      <a:pt x="160421" y="713874"/>
                    </a:cubicBezTo>
                    <a:cubicBezTo>
                      <a:pt x="155566" y="633766"/>
                      <a:pt x="155074" y="553453"/>
                      <a:pt x="152400" y="473242"/>
                    </a:cubicBezTo>
                    <a:cubicBezTo>
                      <a:pt x="167788" y="427079"/>
                      <a:pt x="157533" y="470352"/>
                      <a:pt x="152400" y="401053"/>
                    </a:cubicBezTo>
                    <a:cubicBezTo>
                      <a:pt x="148248" y="344996"/>
                      <a:pt x="150586" y="288478"/>
                      <a:pt x="144379" y="232611"/>
                    </a:cubicBezTo>
                    <a:cubicBezTo>
                      <a:pt x="142512" y="215804"/>
                      <a:pt x="132438" y="200889"/>
                      <a:pt x="128337" y="184484"/>
                    </a:cubicBezTo>
                    <a:cubicBezTo>
                      <a:pt x="125663" y="173789"/>
                      <a:pt x="123484" y="162959"/>
                      <a:pt x="120316" y="152400"/>
                    </a:cubicBezTo>
                    <a:cubicBezTo>
                      <a:pt x="115457" y="136203"/>
                      <a:pt x="108375" y="120679"/>
                      <a:pt x="104274" y="104274"/>
                    </a:cubicBezTo>
                    <a:cubicBezTo>
                      <a:pt x="101600" y="93579"/>
                      <a:pt x="99421" y="82749"/>
                      <a:pt x="96253" y="72190"/>
                    </a:cubicBezTo>
                    <a:cubicBezTo>
                      <a:pt x="91394" y="55993"/>
                      <a:pt x="85558" y="40105"/>
                      <a:pt x="80210" y="24063"/>
                    </a:cubicBezTo>
                    <a:lnTo>
                      <a:pt x="72189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44" name="Freihandform: Form 443">
                <a:extLst>
                  <a:ext uri="{FF2B5EF4-FFF2-40B4-BE49-F238E27FC236}">
                    <a16:creationId xmlns:a16="http://schemas.microsoft.com/office/drawing/2014/main" id="{0D00D8F1-7A79-46ED-A42B-EC71C4E29783}"/>
                  </a:ext>
                </a:extLst>
              </p:cNvPr>
              <p:cNvSpPr/>
              <p:nvPr/>
            </p:nvSpPr>
            <p:spPr>
              <a:xfrm>
                <a:off x="5197642" y="4571990"/>
                <a:ext cx="1082842" cy="569505"/>
              </a:xfrm>
              <a:custGeom>
                <a:avLst/>
                <a:gdLst>
                  <a:gd name="connsiteX0" fmla="*/ 0 w 1082842"/>
                  <a:gd name="connsiteY0" fmla="*/ 569505 h 569505"/>
                  <a:gd name="connsiteX1" fmla="*/ 96253 w 1082842"/>
                  <a:gd name="connsiteY1" fmla="*/ 537421 h 569505"/>
                  <a:gd name="connsiteX2" fmla="*/ 144379 w 1082842"/>
                  <a:gd name="connsiteY2" fmla="*/ 521378 h 569505"/>
                  <a:gd name="connsiteX3" fmla="*/ 176463 w 1082842"/>
                  <a:gd name="connsiteY3" fmla="*/ 513357 h 569505"/>
                  <a:gd name="connsiteX4" fmla="*/ 248653 w 1082842"/>
                  <a:gd name="connsiteY4" fmla="*/ 489294 h 569505"/>
                  <a:gd name="connsiteX5" fmla="*/ 272716 w 1082842"/>
                  <a:gd name="connsiteY5" fmla="*/ 481273 h 569505"/>
                  <a:gd name="connsiteX6" fmla="*/ 296779 w 1082842"/>
                  <a:gd name="connsiteY6" fmla="*/ 473252 h 569505"/>
                  <a:gd name="connsiteX7" fmla="*/ 328863 w 1082842"/>
                  <a:gd name="connsiteY7" fmla="*/ 465231 h 569505"/>
                  <a:gd name="connsiteX8" fmla="*/ 376990 w 1082842"/>
                  <a:gd name="connsiteY8" fmla="*/ 449189 h 569505"/>
                  <a:gd name="connsiteX9" fmla="*/ 401053 w 1082842"/>
                  <a:gd name="connsiteY9" fmla="*/ 433147 h 569505"/>
                  <a:gd name="connsiteX10" fmla="*/ 473242 w 1082842"/>
                  <a:gd name="connsiteY10" fmla="*/ 409084 h 569505"/>
                  <a:gd name="connsiteX11" fmla="*/ 497305 w 1082842"/>
                  <a:gd name="connsiteY11" fmla="*/ 401063 h 569505"/>
                  <a:gd name="connsiteX12" fmla="*/ 529390 w 1082842"/>
                  <a:gd name="connsiteY12" fmla="*/ 385021 h 569505"/>
                  <a:gd name="connsiteX13" fmla="*/ 577516 w 1082842"/>
                  <a:gd name="connsiteY13" fmla="*/ 352936 h 569505"/>
                  <a:gd name="connsiteX14" fmla="*/ 601579 w 1082842"/>
                  <a:gd name="connsiteY14" fmla="*/ 336894 h 569505"/>
                  <a:gd name="connsiteX15" fmla="*/ 625642 w 1082842"/>
                  <a:gd name="connsiteY15" fmla="*/ 320852 h 569505"/>
                  <a:gd name="connsiteX16" fmla="*/ 657726 w 1082842"/>
                  <a:gd name="connsiteY16" fmla="*/ 304810 h 569505"/>
                  <a:gd name="connsiteX17" fmla="*/ 673769 w 1082842"/>
                  <a:gd name="connsiteY17" fmla="*/ 288768 h 569505"/>
                  <a:gd name="connsiteX18" fmla="*/ 721895 w 1082842"/>
                  <a:gd name="connsiteY18" fmla="*/ 256684 h 569505"/>
                  <a:gd name="connsiteX19" fmla="*/ 737937 w 1082842"/>
                  <a:gd name="connsiteY19" fmla="*/ 232621 h 569505"/>
                  <a:gd name="connsiteX20" fmla="*/ 753979 w 1082842"/>
                  <a:gd name="connsiteY20" fmla="*/ 216578 h 569505"/>
                  <a:gd name="connsiteX21" fmla="*/ 810126 w 1082842"/>
                  <a:gd name="connsiteY21" fmla="*/ 152410 h 569505"/>
                  <a:gd name="connsiteX22" fmla="*/ 850232 w 1082842"/>
                  <a:gd name="connsiteY22" fmla="*/ 104284 h 569505"/>
                  <a:gd name="connsiteX23" fmla="*/ 874295 w 1082842"/>
                  <a:gd name="connsiteY23" fmla="*/ 88242 h 569505"/>
                  <a:gd name="connsiteX24" fmla="*/ 882316 w 1082842"/>
                  <a:gd name="connsiteY24" fmla="*/ 64178 h 569505"/>
                  <a:gd name="connsiteX25" fmla="*/ 930442 w 1082842"/>
                  <a:gd name="connsiteY25" fmla="*/ 40115 h 569505"/>
                  <a:gd name="connsiteX26" fmla="*/ 954505 w 1082842"/>
                  <a:gd name="connsiteY26" fmla="*/ 24073 h 569505"/>
                  <a:gd name="connsiteX27" fmla="*/ 1042737 w 1082842"/>
                  <a:gd name="connsiteY27" fmla="*/ 8031 h 569505"/>
                  <a:gd name="connsiteX28" fmla="*/ 1082842 w 1082842"/>
                  <a:gd name="connsiteY28" fmla="*/ 10 h 569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82842" h="569505">
                    <a:moveTo>
                      <a:pt x="0" y="569505"/>
                    </a:moveTo>
                    <a:lnTo>
                      <a:pt x="96253" y="537421"/>
                    </a:lnTo>
                    <a:lnTo>
                      <a:pt x="144379" y="521378"/>
                    </a:lnTo>
                    <a:cubicBezTo>
                      <a:pt x="155074" y="518704"/>
                      <a:pt x="165904" y="516525"/>
                      <a:pt x="176463" y="513357"/>
                    </a:cubicBezTo>
                    <a:cubicBezTo>
                      <a:pt x="176475" y="513354"/>
                      <a:pt x="236615" y="493307"/>
                      <a:pt x="248653" y="489294"/>
                    </a:cubicBezTo>
                    <a:lnTo>
                      <a:pt x="272716" y="481273"/>
                    </a:lnTo>
                    <a:cubicBezTo>
                      <a:pt x="280737" y="478599"/>
                      <a:pt x="288577" y="475303"/>
                      <a:pt x="296779" y="473252"/>
                    </a:cubicBezTo>
                    <a:cubicBezTo>
                      <a:pt x="307474" y="470578"/>
                      <a:pt x="318304" y="468399"/>
                      <a:pt x="328863" y="465231"/>
                    </a:cubicBezTo>
                    <a:cubicBezTo>
                      <a:pt x="345060" y="460372"/>
                      <a:pt x="376990" y="449189"/>
                      <a:pt x="376990" y="449189"/>
                    </a:cubicBezTo>
                    <a:cubicBezTo>
                      <a:pt x="385011" y="443842"/>
                      <a:pt x="392244" y="437062"/>
                      <a:pt x="401053" y="433147"/>
                    </a:cubicBezTo>
                    <a:lnTo>
                      <a:pt x="473242" y="409084"/>
                    </a:lnTo>
                    <a:cubicBezTo>
                      <a:pt x="481263" y="406410"/>
                      <a:pt x="489743" y="404844"/>
                      <a:pt x="497305" y="401063"/>
                    </a:cubicBezTo>
                    <a:cubicBezTo>
                      <a:pt x="508000" y="395716"/>
                      <a:pt x="519137" y="391173"/>
                      <a:pt x="529390" y="385021"/>
                    </a:cubicBezTo>
                    <a:cubicBezTo>
                      <a:pt x="545923" y="375101"/>
                      <a:pt x="561474" y="363631"/>
                      <a:pt x="577516" y="352936"/>
                    </a:cubicBezTo>
                    <a:lnTo>
                      <a:pt x="601579" y="336894"/>
                    </a:lnTo>
                    <a:cubicBezTo>
                      <a:pt x="609600" y="331547"/>
                      <a:pt x="617020" y="325163"/>
                      <a:pt x="625642" y="320852"/>
                    </a:cubicBezTo>
                    <a:cubicBezTo>
                      <a:pt x="636337" y="315505"/>
                      <a:pt x="647777" y="311442"/>
                      <a:pt x="657726" y="304810"/>
                    </a:cubicBezTo>
                    <a:cubicBezTo>
                      <a:pt x="664018" y="300615"/>
                      <a:pt x="667719" y="293305"/>
                      <a:pt x="673769" y="288768"/>
                    </a:cubicBezTo>
                    <a:cubicBezTo>
                      <a:pt x="689193" y="277200"/>
                      <a:pt x="721895" y="256684"/>
                      <a:pt x="721895" y="256684"/>
                    </a:cubicBezTo>
                    <a:cubicBezTo>
                      <a:pt x="727242" y="248663"/>
                      <a:pt x="731915" y="240149"/>
                      <a:pt x="737937" y="232621"/>
                    </a:cubicBezTo>
                    <a:cubicBezTo>
                      <a:pt x="742661" y="226716"/>
                      <a:pt x="749442" y="222628"/>
                      <a:pt x="753979" y="216578"/>
                    </a:cubicBezTo>
                    <a:cubicBezTo>
                      <a:pt x="800767" y="154193"/>
                      <a:pt x="765343" y="182265"/>
                      <a:pt x="810126" y="152410"/>
                    </a:cubicBezTo>
                    <a:cubicBezTo>
                      <a:pt x="825900" y="128751"/>
                      <a:pt x="827073" y="123583"/>
                      <a:pt x="850232" y="104284"/>
                    </a:cubicBezTo>
                    <a:cubicBezTo>
                      <a:pt x="857638" y="98113"/>
                      <a:pt x="866274" y="93589"/>
                      <a:pt x="874295" y="88242"/>
                    </a:cubicBezTo>
                    <a:cubicBezTo>
                      <a:pt x="876969" y="80221"/>
                      <a:pt x="877034" y="70780"/>
                      <a:pt x="882316" y="64178"/>
                    </a:cubicBezTo>
                    <a:cubicBezTo>
                      <a:pt x="897640" y="45022"/>
                      <a:pt x="911068" y="49802"/>
                      <a:pt x="930442" y="40115"/>
                    </a:cubicBezTo>
                    <a:cubicBezTo>
                      <a:pt x="939064" y="35804"/>
                      <a:pt x="945644" y="27870"/>
                      <a:pt x="954505" y="24073"/>
                    </a:cubicBezTo>
                    <a:cubicBezTo>
                      <a:pt x="974612" y="15456"/>
                      <a:pt x="1027672" y="10770"/>
                      <a:pt x="1042737" y="8031"/>
                    </a:cubicBezTo>
                    <a:cubicBezTo>
                      <a:pt x="1090419" y="-638"/>
                      <a:pt x="1060643" y="10"/>
                      <a:pt x="1082842" y="1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45" name="Freihandform: Form 444">
                <a:extLst>
                  <a:ext uri="{FF2B5EF4-FFF2-40B4-BE49-F238E27FC236}">
                    <a16:creationId xmlns:a16="http://schemas.microsoft.com/office/drawing/2014/main" id="{DD69A958-9D6B-4189-9EE6-1B37A839579B}"/>
                  </a:ext>
                </a:extLst>
              </p:cNvPr>
              <p:cNvSpPr/>
              <p:nvPr/>
            </p:nvSpPr>
            <p:spPr>
              <a:xfrm>
                <a:off x="6232358" y="4066674"/>
                <a:ext cx="553720" cy="1467852"/>
              </a:xfrm>
              <a:custGeom>
                <a:avLst/>
                <a:gdLst>
                  <a:gd name="connsiteX0" fmla="*/ 48126 w 553720"/>
                  <a:gd name="connsiteY0" fmla="*/ 0 h 1467852"/>
                  <a:gd name="connsiteX1" fmla="*/ 32084 w 553720"/>
                  <a:gd name="connsiteY1" fmla="*/ 104273 h 1467852"/>
                  <a:gd name="connsiteX2" fmla="*/ 24063 w 553720"/>
                  <a:gd name="connsiteY2" fmla="*/ 144379 h 1467852"/>
                  <a:gd name="connsiteX3" fmla="*/ 8021 w 553720"/>
                  <a:gd name="connsiteY3" fmla="*/ 200526 h 1467852"/>
                  <a:gd name="connsiteX4" fmla="*/ 0 w 553720"/>
                  <a:gd name="connsiteY4" fmla="*/ 256673 h 1467852"/>
                  <a:gd name="connsiteX5" fmla="*/ 8021 w 553720"/>
                  <a:gd name="connsiteY5" fmla="*/ 344905 h 1467852"/>
                  <a:gd name="connsiteX6" fmla="*/ 16042 w 553720"/>
                  <a:gd name="connsiteY6" fmla="*/ 481263 h 1467852"/>
                  <a:gd name="connsiteX7" fmla="*/ 32084 w 553720"/>
                  <a:gd name="connsiteY7" fmla="*/ 529389 h 1467852"/>
                  <a:gd name="connsiteX8" fmla="*/ 64168 w 553720"/>
                  <a:gd name="connsiteY8" fmla="*/ 577515 h 1467852"/>
                  <a:gd name="connsiteX9" fmla="*/ 88231 w 553720"/>
                  <a:gd name="connsiteY9" fmla="*/ 625642 h 1467852"/>
                  <a:gd name="connsiteX10" fmla="*/ 104274 w 553720"/>
                  <a:gd name="connsiteY10" fmla="*/ 657726 h 1467852"/>
                  <a:gd name="connsiteX11" fmla="*/ 128337 w 553720"/>
                  <a:gd name="connsiteY11" fmla="*/ 681789 h 1467852"/>
                  <a:gd name="connsiteX12" fmla="*/ 160421 w 553720"/>
                  <a:gd name="connsiteY12" fmla="*/ 729915 h 1467852"/>
                  <a:gd name="connsiteX13" fmla="*/ 184484 w 553720"/>
                  <a:gd name="connsiteY13" fmla="*/ 778042 h 1467852"/>
                  <a:gd name="connsiteX14" fmla="*/ 232610 w 553720"/>
                  <a:gd name="connsiteY14" fmla="*/ 858252 h 1467852"/>
                  <a:gd name="connsiteX15" fmla="*/ 256674 w 553720"/>
                  <a:gd name="connsiteY15" fmla="*/ 874294 h 1467852"/>
                  <a:gd name="connsiteX16" fmla="*/ 288758 w 553720"/>
                  <a:gd name="connsiteY16" fmla="*/ 930442 h 1467852"/>
                  <a:gd name="connsiteX17" fmla="*/ 320842 w 553720"/>
                  <a:gd name="connsiteY17" fmla="*/ 978568 h 1467852"/>
                  <a:gd name="connsiteX18" fmla="*/ 368968 w 553720"/>
                  <a:gd name="connsiteY18" fmla="*/ 1042737 h 1467852"/>
                  <a:gd name="connsiteX19" fmla="*/ 385010 w 553720"/>
                  <a:gd name="connsiteY19" fmla="*/ 1066800 h 1467852"/>
                  <a:gd name="connsiteX20" fmla="*/ 393031 w 553720"/>
                  <a:gd name="connsiteY20" fmla="*/ 1090863 h 1467852"/>
                  <a:gd name="connsiteX21" fmla="*/ 409074 w 553720"/>
                  <a:gd name="connsiteY21" fmla="*/ 1106905 h 1467852"/>
                  <a:gd name="connsiteX22" fmla="*/ 441158 w 553720"/>
                  <a:gd name="connsiteY22" fmla="*/ 1155031 h 1467852"/>
                  <a:gd name="connsiteX23" fmla="*/ 457200 w 553720"/>
                  <a:gd name="connsiteY23" fmla="*/ 1179094 h 1467852"/>
                  <a:gd name="connsiteX24" fmla="*/ 489284 w 553720"/>
                  <a:gd name="connsiteY24" fmla="*/ 1219200 h 1467852"/>
                  <a:gd name="connsiteX25" fmla="*/ 505326 w 553720"/>
                  <a:gd name="connsiteY25" fmla="*/ 1267326 h 1467852"/>
                  <a:gd name="connsiteX26" fmla="*/ 529389 w 553720"/>
                  <a:gd name="connsiteY26" fmla="*/ 1315452 h 1467852"/>
                  <a:gd name="connsiteX27" fmla="*/ 545431 w 553720"/>
                  <a:gd name="connsiteY27" fmla="*/ 1419726 h 1467852"/>
                  <a:gd name="connsiteX28" fmla="*/ 553453 w 553720"/>
                  <a:gd name="connsiteY28" fmla="*/ 1467852 h 146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53720" h="1467852">
                    <a:moveTo>
                      <a:pt x="48126" y="0"/>
                    </a:moveTo>
                    <a:cubicBezTo>
                      <a:pt x="42117" y="42062"/>
                      <a:pt x="39504" y="63464"/>
                      <a:pt x="32084" y="104273"/>
                    </a:cubicBezTo>
                    <a:cubicBezTo>
                      <a:pt x="29645" y="117687"/>
                      <a:pt x="27370" y="131153"/>
                      <a:pt x="24063" y="144379"/>
                    </a:cubicBezTo>
                    <a:cubicBezTo>
                      <a:pt x="12609" y="190197"/>
                      <a:pt x="18024" y="145510"/>
                      <a:pt x="8021" y="200526"/>
                    </a:cubicBezTo>
                    <a:cubicBezTo>
                      <a:pt x="4639" y="219127"/>
                      <a:pt x="2674" y="237957"/>
                      <a:pt x="0" y="256673"/>
                    </a:cubicBezTo>
                    <a:cubicBezTo>
                      <a:pt x="2674" y="286084"/>
                      <a:pt x="5917" y="315448"/>
                      <a:pt x="8021" y="344905"/>
                    </a:cubicBezTo>
                    <a:cubicBezTo>
                      <a:pt x="11265" y="390321"/>
                      <a:pt x="10153" y="436114"/>
                      <a:pt x="16042" y="481263"/>
                    </a:cubicBezTo>
                    <a:cubicBezTo>
                      <a:pt x="18229" y="498031"/>
                      <a:pt x="22704" y="515319"/>
                      <a:pt x="32084" y="529389"/>
                    </a:cubicBezTo>
                    <a:lnTo>
                      <a:pt x="64168" y="577515"/>
                    </a:lnTo>
                    <a:cubicBezTo>
                      <a:pt x="78873" y="621631"/>
                      <a:pt x="63354" y="582109"/>
                      <a:pt x="88231" y="625642"/>
                    </a:cubicBezTo>
                    <a:cubicBezTo>
                      <a:pt x="94164" y="636024"/>
                      <a:pt x="97324" y="647996"/>
                      <a:pt x="104274" y="657726"/>
                    </a:cubicBezTo>
                    <a:cubicBezTo>
                      <a:pt x="110867" y="666956"/>
                      <a:pt x="121373" y="672835"/>
                      <a:pt x="128337" y="681789"/>
                    </a:cubicBezTo>
                    <a:cubicBezTo>
                      <a:pt x="140174" y="697008"/>
                      <a:pt x="160421" y="729915"/>
                      <a:pt x="160421" y="729915"/>
                    </a:cubicBezTo>
                    <a:cubicBezTo>
                      <a:pt x="175127" y="774034"/>
                      <a:pt x="159606" y="734505"/>
                      <a:pt x="184484" y="778042"/>
                    </a:cubicBezTo>
                    <a:cubicBezTo>
                      <a:pt x="196370" y="798842"/>
                      <a:pt x="214498" y="846178"/>
                      <a:pt x="232610" y="858252"/>
                    </a:cubicBezTo>
                    <a:lnTo>
                      <a:pt x="256674" y="874294"/>
                    </a:lnTo>
                    <a:cubicBezTo>
                      <a:pt x="270039" y="914391"/>
                      <a:pt x="257856" y="886297"/>
                      <a:pt x="288758" y="930442"/>
                    </a:cubicBezTo>
                    <a:cubicBezTo>
                      <a:pt x="299814" y="946237"/>
                      <a:pt x="309274" y="963144"/>
                      <a:pt x="320842" y="978568"/>
                    </a:cubicBezTo>
                    <a:cubicBezTo>
                      <a:pt x="336884" y="999958"/>
                      <a:pt x="354137" y="1020491"/>
                      <a:pt x="368968" y="1042737"/>
                    </a:cubicBezTo>
                    <a:cubicBezTo>
                      <a:pt x="374315" y="1050758"/>
                      <a:pt x="380699" y="1058178"/>
                      <a:pt x="385010" y="1066800"/>
                    </a:cubicBezTo>
                    <a:cubicBezTo>
                      <a:pt x="388791" y="1074362"/>
                      <a:pt x="388681" y="1083613"/>
                      <a:pt x="393031" y="1090863"/>
                    </a:cubicBezTo>
                    <a:cubicBezTo>
                      <a:pt x="396922" y="1097348"/>
                      <a:pt x="404536" y="1100855"/>
                      <a:pt x="409074" y="1106905"/>
                    </a:cubicBezTo>
                    <a:cubicBezTo>
                      <a:pt x="420642" y="1122329"/>
                      <a:pt x="430463" y="1138989"/>
                      <a:pt x="441158" y="1155031"/>
                    </a:cubicBezTo>
                    <a:cubicBezTo>
                      <a:pt x="446505" y="1163052"/>
                      <a:pt x="450384" y="1172277"/>
                      <a:pt x="457200" y="1179094"/>
                    </a:cubicBezTo>
                    <a:cubicBezTo>
                      <a:pt x="470532" y="1192427"/>
                      <a:pt x="481190" y="1200988"/>
                      <a:pt x="489284" y="1219200"/>
                    </a:cubicBezTo>
                    <a:cubicBezTo>
                      <a:pt x="496152" y="1234652"/>
                      <a:pt x="495946" y="1253256"/>
                      <a:pt x="505326" y="1267326"/>
                    </a:cubicBezTo>
                    <a:cubicBezTo>
                      <a:pt x="521009" y="1290851"/>
                      <a:pt x="522747" y="1288886"/>
                      <a:pt x="529389" y="1315452"/>
                    </a:cubicBezTo>
                    <a:cubicBezTo>
                      <a:pt x="543711" y="1372740"/>
                      <a:pt x="532441" y="1348283"/>
                      <a:pt x="545431" y="1419726"/>
                    </a:cubicBezTo>
                    <a:cubicBezTo>
                      <a:pt x="555990" y="1477795"/>
                      <a:pt x="553453" y="1410292"/>
                      <a:pt x="553453" y="1467852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46" name="Freihandform: Form 445">
                <a:extLst>
                  <a:ext uri="{FF2B5EF4-FFF2-40B4-BE49-F238E27FC236}">
                    <a16:creationId xmlns:a16="http://schemas.microsoft.com/office/drawing/2014/main" id="{4D28FF69-5044-4539-A912-A8C6916726D2}"/>
                  </a:ext>
                </a:extLst>
              </p:cNvPr>
              <p:cNvSpPr/>
              <p:nvPr/>
            </p:nvSpPr>
            <p:spPr>
              <a:xfrm>
                <a:off x="3721768" y="3497179"/>
                <a:ext cx="3585411" cy="2173705"/>
              </a:xfrm>
              <a:custGeom>
                <a:avLst/>
                <a:gdLst>
                  <a:gd name="connsiteX0" fmla="*/ 3360821 w 3585411"/>
                  <a:gd name="connsiteY0" fmla="*/ 2173705 h 2173705"/>
                  <a:gd name="connsiteX1" fmla="*/ 3384885 w 3585411"/>
                  <a:gd name="connsiteY1" fmla="*/ 2133600 h 2173705"/>
                  <a:gd name="connsiteX2" fmla="*/ 3400927 w 3585411"/>
                  <a:gd name="connsiteY2" fmla="*/ 2085474 h 2173705"/>
                  <a:gd name="connsiteX3" fmla="*/ 3384885 w 3585411"/>
                  <a:gd name="connsiteY3" fmla="*/ 1909010 h 2173705"/>
                  <a:gd name="connsiteX4" fmla="*/ 3368843 w 3585411"/>
                  <a:gd name="connsiteY4" fmla="*/ 1860884 h 2173705"/>
                  <a:gd name="connsiteX5" fmla="*/ 3352800 w 3585411"/>
                  <a:gd name="connsiteY5" fmla="*/ 1844842 h 2173705"/>
                  <a:gd name="connsiteX6" fmla="*/ 3328737 w 3585411"/>
                  <a:gd name="connsiteY6" fmla="*/ 1796716 h 2173705"/>
                  <a:gd name="connsiteX7" fmla="*/ 3320716 w 3585411"/>
                  <a:gd name="connsiteY7" fmla="*/ 1772653 h 2173705"/>
                  <a:gd name="connsiteX8" fmla="*/ 3304674 w 3585411"/>
                  <a:gd name="connsiteY8" fmla="*/ 1748589 h 2173705"/>
                  <a:gd name="connsiteX9" fmla="*/ 3288632 w 3585411"/>
                  <a:gd name="connsiteY9" fmla="*/ 1700463 h 2173705"/>
                  <a:gd name="connsiteX10" fmla="*/ 3280611 w 3585411"/>
                  <a:gd name="connsiteY10" fmla="*/ 1676400 h 2173705"/>
                  <a:gd name="connsiteX11" fmla="*/ 3288632 w 3585411"/>
                  <a:gd name="connsiteY11" fmla="*/ 1371600 h 2173705"/>
                  <a:gd name="connsiteX12" fmla="*/ 3320716 w 3585411"/>
                  <a:gd name="connsiteY12" fmla="*/ 1291389 h 2173705"/>
                  <a:gd name="connsiteX13" fmla="*/ 3344779 w 3585411"/>
                  <a:gd name="connsiteY13" fmla="*/ 1243263 h 2173705"/>
                  <a:gd name="connsiteX14" fmla="*/ 3368843 w 3585411"/>
                  <a:gd name="connsiteY14" fmla="*/ 1203158 h 2173705"/>
                  <a:gd name="connsiteX15" fmla="*/ 3400927 w 3585411"/>
                  <a:gd name="connsiteY15" fmla="*/ 1138989 h 2173705"/>
                  <a:gd name="connsiteX16" fmla="*/ 3408948 w 3585411"/>
                  <a:gd name="connsiteY16" fmla="*/ 1114926 h 2173705"/>
                  <a:gd name="connsiteX17" fmla="*/ 3424990 w 3585411"/>
                  <a:gd name="connsiteY17" fmla="*/ 1090863 h 2173705"/>
                  <a:gd name="connsiteX18" fmla="*/ 3457074 w 3585411"/>
                  <a:gd name="connsiteY18" fmla="*/ 1018674 h 2173705"/>
                  <a:gd name="connsiteX19" fmla="*/ 3465095 w 3585411"/>
                  <a:gd name="connsiteY19" fmla="*/ 994610 h 2173705"/>
                  <a:gd name="connsiteX20" fmla="*/ 3481137 w 3585411"/>
                  <a:gd name="connsiteY20" fmla="*/ 970547 h 2173705"/>
                  <a:gd name="connsiteX21" fmla="*/ 3513221 w 3585411"/>
                  <a:gd name="connsiteY21" fmla="*/ 898358 h 2173705"/>
                  <a:gd name="connsiteX22" fmla="*/ 3529264 w 3585411"/>
                  <a:gd name="connsiteY22" fmla="*/ 882316 h 2173705"/>
                  <a:gd name="connsiteX23" fmla="*/ 3553327 w 3585411"/>
                  <a:gd name="connsiteY23" fmla="*/ 826168 h 2173705"/>
                  <a:gd name="connsiteX24" fmla="*/ 3569369 w 3585411"/>
                  <a:gd name="connsiteY24" fmla="*/ 778042 h 2173705"/>
                  <a:gd name="connsiteX25" fmla="*/ 3577390 w 3585411"/>
                  <a:gd name="connsiteY25" fmla="*/ 753979 h 2173705"/>
                  <a:gd name="connsiteX26" fmla="*/ 3585411 w 3585411"/>
                  <a:gd name="connsiteY26" fmla="*/ 729916 h 2173705"/>
                  <a:gd name="connsiteX27" fmla="*/ 3577390 w 3585411"/>
                  <a:gd name="connsiteY27" fmla="*/ 633663 h 2173705"/>
                  <a:gd name="connsiteX28" fmla="*/ 3569369 w 3585411"/>
                  <a:gd name="connsiteY28" fmla="*/ 609600 h 2173705"/>
                  <a:gd name="connsiteX29" fmla="*/ 3561348 w 3585411"/>
                  <a:gd name="connsiteY29" fmla="*/ 569495 h 2173705"/>
                  <a:gd name="connsiteX30" fmla="*/ 3545306 w 3585411"/>
                  <a:gd name="connsiteY30" fmla="*/ 521368 h 2173705"/>
                  <a:gd name="connsiteX31" fmla="*/ 3537285 w 3585411"/>
                  <a:gd name="connsiteY31" fmla="*/ 481263 h 2173705"/>
                  <a:gd name="connsiteX32" fmla="*/ 3521243 w 3585411"/>
                  <a:gd name="connsiteY32" fmla="*/ 433137 h 2173705"/>
                  <a:gd name="connsiteX33" fmla="*/ 3505200 w 3585411"/>
                  <a:gd name="connsiteY33" fmla="*/ 352926 h 2173705"/>
                  <a:gd name="connsiteX34" fmla="*/ 3473116 w 3585411"/>
                  <a:gd name="connsiteY34" fmla="*/ 304800 h 2173705"/>
                  <a:gd name="connsiteX35" fmla="*/ 3457074 w 3585411"/>
                  <a:gd name="connsiteY35" fmla="*/ 280737 h 2173705"/>
                  <a:gd name="connsiteX36" fmla="*/ 3408948 w 3585411"/>
                  <a:gd name="connsiteY36" fmla="*/ 240632 h 2173705"/>
                  <a:gd name="connsiteX37" fmla="*/ 3360821 w 3585411"/>
                  <a:gd name="connsiteY37" fmla="*/ 208547 h 2173705"/>
                  <a:gd name="connsiteX38" fmla="*/ 3280611 w 3585411"/>
                  <a:gd name="connsiteY38" fmla="*/ 160421 h 2173705"/>
                  <a:gd name="connsiteX39" fmla="*/ 3232485 w 3585411"/>
                  <a:gd name="connsiteY39" fmla="*/ 112295 h 2173705"/>
                  <a:gd name="connsiteX40" fmla="*/ 3160295 w 3585411"/>
                  <a:gd name="connsiteY40" fmla="*/ 72189 h 2173705"/>
                  <a:gd name="connsiteX41" fmla="*/ 3136232 w 3585411"/>
                  <a:gd name="connsiteY41" fmla="*/ 56147 h 2173705"/>
                  <a:gd name="connsiteX42" fmla="*/ 3088106 w 3585411"/>
                  <a:gd name="connsiteY42" fmla="*/ 40105 h 2173705"/>
                  <a:gd name="connsiteX43" fmla="*/ 3039979 w 3585411"/>
                  <a:gd name="connsiteY43" fmla="*/ 24063 h 2173705"/>
                  <a:gd name="connsiteX44" fmla="*/ 3015916 w 3585411"/>
                  <a:gd name="connsiteY44" fmla="*/ 16042 h 2173705"/>
                  <a:gd name="connsiteX45" fmla="*/ 2935706 w 3585411"/>
                  <a:gd name="connsiteY45" fmla="*/ 0 h 2173705"/>
                  <a:gd name="connsiteX46" fmla="*/ 2719137 w 3585411"/>
                  <a:gd name="connsiteY46" fmla="*/ 8021 h 2173705"/>
                  <a:gd name="connsiteX47" fmla="*/ 2614864 w 3585411"/>
                  <a:gd name="connsiteY47" fmla="*/ 24063 h 2173705"/>
                  <a:gd name="connsiteX48" fmla="*/ 2470485 w 3585411"/>
                  <a:gd name="connsiteY48" fmla="*/ 40105 h 2173705"/>
                  <a:gd name="connsiteX49" fmla="*/ 2438400 w 3585411"/>
                  <a:gd name="connsiteY49" fmla="*/ 48126 h 2173705"/>
                  <a:gd name="connsiteX50" fmla="*/ 2342148 w 3585411"/>
                  <a:gd name="connsiteY50" fmla="*/ 64168 h 2173705"/>
                  <a:gd name="connsiteX51" fmla="*/ 2294021 w 3585411"/>
                  <a:gd name="connsiteY51" fmla="*/ 80210 h 2173705"/>
                  <a:gd name="connsiteX52" fmla="*/ 2269958 w 3585411"/>
                  <a:gd name="connsiteY52" fmla="*/ 88232 h 2173705"/>
                  <a:gd name="connsiteX53" fmla="*/ 2221832 w 3585411"/>
                  <a:gd name="connsiteY53" fmla="*/ 112295 h 2173705"/>
                  <a:gd name="connsiteX54" fmla="*/ 2189748 w 3585411"/>
                  <a:gd name="connsiteY54" fmla="*/ 128337 h 2173705"/>
                  <a:gd name="connsiteX55" fmla="*/ 2157664 w 3585411"/>
                  <a:gd name="connsiteY55" fmla="*/ 136358 h 2173705"/>
                  <a:gd name="connsiteX56" fmla="*/ 2109537 w 3585411"/>
                  <a:gd name="connsiteY56" fmla="*/ 152400 h 2173705"/>
                  <a:gd name="connsiteX57" fmla="*/ 2069432 w 3585411"/>
                  <a:gd name="connsiteY57" fmla="*/ 160421 h 2173705"/>
                  <a:gd name="connsiteX58" fmla="*/ 2021306 w 3585411"/>
                  <a:gd name="connsiteY58" fmla="*/ 176463 h 2173705"/>
                  <a:gd name="connsiteX59" fmla="*/ 1973179 w 3585411"/>
                  <a:gd name="connsiteY59" fmla="*/ 192505 h 2173705"/>
                  <a:gd name="connsiteX60" fmla="*/ 1949116 w 3585411"/>
                  <a:gd name="connsiteY60" fmla="*/ 200526 h 2173705"/>
                  <a:gd name="connsiteX61" fmla="*/ 1925053 w 3585411"/>
                  <a:gd name="connsiteY61" fmla="*/ 216568 h 2173705"/>
                  <a:gd name="connsiteX62" fmla="*/ 1876927 w 3585411"/>
                  <a:gd name="connsiteY62" fmla="*/ 232610 h 2173705"/>
                  <a:gd name="connsiteX63" fmla="*/ 1852864 w 3585411"/>
                  <a:gd name="connsiteY63" fmla="*/ 240632 h 2173705"/>
                  <a:gd name="connsiteX64" fmla="*/ 1804737 w 3585411"/>
                  <a:gd name="connsiteY64" fmla="*/ 256674 h 2173705"/>
                  <a:gd name="connsiteX65" fmla="*/ 1780674 w 3585411"/>
                  <a:gd name="connsiteY65" fmla="*/ 264695 h 2173705"/>
                  <a:gd name="connsiteX66" fmla="*/ 1748590 w 3585411"/>
                  <a:gd name="connsiteY66" fmla="*/ 272716 h 2173705"/>
                  <a:gd name="connsiteX67" fmla="*/ 1708485 w 3585411"/>
                  <a:gd name="connsiteY67" fmla="*/ 280737 h 2173705"/>
                  <a:gd name="connsiteX68" fmla="*/ 1684421 w 3585411"/>
                  <a:gd name="connsiteY68" fmla="*/ 288758 h 2173705"/>
                  <a:gd name="connsiteX69" fmla="*/ 1307432 w 3585411"/>
                  <a:gd name="connsiteY69" fmla="*/ 288758 h 2173705"/>
                  <a:gd name="connsiteX70" fmla="*/ 1227221 w 3585411"/>
                  <a:gd name="connsiteY70" fmla="*/ 312821 h 2173705"/>
                  <a:gd name="connsiteX71" fmla="*/ 1187116 w 3585411"/>
                  <a:gd name="connsiteY71" fmla="*/ 320842 h 2173705"/>
                  <a:gd name="connsiteX72" fmla="*/ 1138990 w 3585411"/>
                  <a:gd name="connsiteY72" fmla="*/ 336884 h 2173705"/>
                  <a:gd name="connsiteX73" fmla="*/ 1090864 w 3585411"/>
                  <a:gd name="connsiteY73" fmla="*/ 320842 h 2173705"/>
                  <a:gd name="connsiteX74" fmla="*/ 1066800 w 3585411"/>
                  <a:gd name="connsiteY74" fmla="*/ 312821 h 2173705"/>
                  <a:gd name="connsiteX75" fmla="*/ 1042737 w 3585411"/>
                  <a:gd name="connsiteY75" fmla="*/ 296779 h 2173705"/>
                  <a:gd name="connsiteX76" fmla="*/ 1018674 w 3585411"/>
                  <a:gd name="connsiteY76" fmla="*/ 288758 h 2173705"/>
                  <a:gd name="connsiteX77" fmla="*/ 946485 w 3585411"/>
                  <a:gd name="connsiteY77" fmla="*/ 248653 h 2173705"/>
                  <a:gd name="connsiteX78" fmla="*/ 922421 w 3585411"/>
                  <a:gd name="connsiteY78" fmla="*/ 232610 h 2173705"/>
                  <a:gd name="connsiteX79" fmla="*/ 874295 w 3585411"/>
                  <a:gd name="connsiteY79" fmla="*/ 216568 h 2173705"/>
                  <a:gd name="connsiteX80" fmla="*/ 850232 w 3585411"/>
                  <a:gd name="connsiteY80" fmla="*/ 200526 h 2173705"/>
                  <a:gd name="connsiteX81" fmla="*/ 802106 w 3585411"/>
                  <a:gd name="connsiteY81" fmla="*/ 184484 h 2173705"/>
                  <a:gd name="connsiteX82" fmla="*/ 473243 w 3585411"/>
                  <a:gd name="connsiteY82" fmla="*/ 192505 h 2173705"/>
                  <a:gd name="connsiteX83" fmla="*/ 304800 w 3585411"/>
                  <a:gd name="connsiteY83" fmla="*/ 200526 h 2173705"/>
                  <a:gd name="connsiteX84" fmla="*/ 280737 w 3585411"/>
                  <a:gd name="connsiteY84" fmla="*/ 216568 h 2173705"/>
                  <a:gd name="connsiteX85" fmla="*/ 200527 w 3585411"/>
                  <a:gd name="connsiteY85" fmla="*/ 240632 h 2173705"/>
                  <a:gd name="connsiteX86" fmla="*/ 176464 w 3585411"/>
                  <a:gd name="connsiteY86" fmla="*/ 256674 h 2173705"/>
                  <a:gd name="connsiteX87" fmla="*/ 128337 w 3585411"/>
                  <a:gd name="connsiteY87" fmla="*/ 272716 h 2173705"/>
                  <a:gd name="connsiteX88" fmla="*/ 104274 w 3585411"/>
                  <a:gd name="connsiteY88" fmla="*/ 288758 h 2173705"/>
                  <a:gd name="connsiteX89" fmla="*/ 96253 w 3585411"/>
                  <a:gd name="connsiteY89" fmla="*/ 312821 h 2173705"/>
                  <a:gd name="connsiteX90" fmla="*/ 56148 w 3585411"/>
                  <a:gd name="connsiteY90" fmla="*/ 360947 h 2173705"/>
                  <a:gd name="connsiteX91" fmla="*/ 24064 w 3585411"/>
                  <a:gd name="connsiteY91" fmla="*/ 425116 h 2173705"/>
                  <a:gd name="connsiteX92" fmla="*/ 0 w 3585411"/>
                  <a:gd name="connsiteY92" fmla="*/ 505326 h 2173705"/>
                  <a:gd name="connsiteX93" fmla="*/ 8021 w 3585411"/>
                  <a:gd name="connsiteY93" fmla="*/ 545432 h 2173705"/>
                  <a:gd name="connsiteX94" fmla="*/ 24064 w 3585411"/>
                  <a:gd name="connsiteY94" fmla="*/ 561474 h 2173705"/>
                  <a:gd name="connsiteX95" fmla="*/ 64169 w 3585411"/>
                  <a:gd name="connsiteY95" fmla="*/ 569495 h 21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3585411" h="2173705">
                    <a:moveTo>
                      <a:pt x="3360821" y="2173705"/>
                    </a:moveTo>
                    <a:cubicBezTo>
                      <a:pt x="3368842" y="2160337"/>
                      <a:pt x="3378434" y="2147793"/>
                      <a:pt x="3384885" y="2133600"/>
                    </a:cubicBezTo>
                    <a:cubicBezTo>
                      <a:pt x="3391882" y="2118206"/>
                      <a:pt x="3400927" y="2085474"/>
                      <a:pt x="3400927" y="2085474"/>
                    </a:cubicBezTo>
                    <a:cubicBezTo>
                      <a:pt x="3396212" y="2000609"/>
                      <a:pt x="3403700" y="1971727"/>
                      <a:pt x="3384885" y="1909010"/>
                    </a:cubicBezTo>
                    <a:cubicBezTo>
                      <a:pt x="3380026" y="1892813"/>
                      <a:pt x="3380800" y="1872841"/>
                      <a:pt x="3368843" y="1860884"/>
                    </a:cubicBezTo>
                    <a:lnTo>
                      <a:pt x="3352800" y="1844842"/>
                    </a:lnTo>
                    <a:cubicBezTo>
                      <a:pt x="3332639" y="1784359"/>
                      <a:pt x="3359835" y="1858912"/>
                      <a:pt x="3328737" y="1796716"/>
                    </a:cubicBezTo>
                    <a:cubicBezTo>
                      <a:pt x="3324956" y="1789154"/>
                      <a:pt x="3324497" y="1780215"/>
                      <a:pt x="3320716" y="1772653"/>
                    </a:cubicBezTo>
                    <a:cubicBezTo>
                      <a:pt x="3316405" y="1764030"/>
                      <a:pt x="3308589" y="1757398"/>
                      <a:pt x="3304674" y="1748589"/>
                    </a:cubicBezTo>
                    <a:cubicBezTo>
                      <a:pt x="3297806" y="1733137"/>
                      <a:pt x="3293979" y="1716505"/>
                      <a:pt x="3288632" y="1700463"/>
                    </a:cubicBezTo>
                    <a:lnTo>
                      <a:pt x="3280611" y="1676400"/>
                    </a:lnTo>
                    <a:cubicBezTo>
                      <a:pt x="3283285" y="1574800"/>
                      <a:pt x="3281718" y="1473000"/>
                      <a:pt x="3288632" y="1371600"/>
                    </a:cubicBezTo>
                    <a:cubicBezTo>
                      <a:pt x="3290606" y="1342654"/>
                      <a:pt x="3309734" y="1317014"/>
                      <a:pt x="3320716" y="1291389"/>
                    </a:cubicBezTo>
                    <a:cubicBezTo>
                      <a:pt x="3381191" y="1150277"/>
                      <a:pt x="3267716" y="1397390"/>
                      <a:pt x="3344779" y="1243263"/>
                    </a:cubicBezTo>
                    <a:cubicBezTo>
                      <a:pt x="3365603" y="1201614"/>
                      <a:pt x="3337508" y="1234491"/>
                      <a:pt x="3368843" y="1203158"/>
                    </a:cubicBezTo>
                    <a:cubicBezTo>
                      <a:pt x="3387276" y="1147858"/>
                      <a:pt x="3372928" y="1166989"/>
                      <a:pt x="3400927" y="1138989"/>
                    </a:cubicBezTo>
                    <a:cubicBezTo>
                      <a:pt x="3403601" y="1130968"/>
                      <a:pt x="3405167" y="1122488"/>
                      <a:pt x="3408948" y="1114926"/>
                    </a:cubicBezTo>
                    <a:cubicBezTo>
                      <a:pt x="3413259" y="1106304"/>
                      <a:pt x="3421075" y="1099672"/>
                      <a:pt x="3424990" y="1090863"/>
                    </a:cubicBezTo>
                    <a:cubicBezTo>
                      <a:pt x="3463171" y="1004956"/>
                      <a:pt x="3420769" y="1073132"/>
                      <a:pt x="3457074" y="1018674"/>
                    </a:cubicBezTo>
                    <a:cubicBezTo>
                      <a:pt x="3459748" y="1010653"/>
                      <a:pt x="3461314" y="1002173"/>
                      <a:pt x="3465095" y="994610"/>
                    </a:cubicBezTo>
                    <a:cubicBezTo>
                      <a:pt x="3469406" y="985988"/>
                      <a:pt x="3477222" y="979356"/>
                      <a:pt x="3481137" y="970547"/>
                    </a:cubicBezTo>
                    <a:cubicBezTo>
                      <a:pt x="3503395" y="920466"/>
                      <a:pt x="3485993" y="932392"/>
                      <a:pt x="3513221" y="898358"/>
                    </a:cubicBezTo>
                    <a:cubicBezTo>
                      <a:pt x="3517945" y="892453"/>
                      <a:pt x="3523916" y="887663"/>
                      <a:pt x="3529264" y="882316"/>
                    </a:cubicBezTo>
                    <a:cubicBezTo>
                      <a:pt x="3555083" y="804859"/>
                      <a:pt x="3513681" y="925284"/>
                      <a:pt x="3553327" y="826168"/>
                    </a:cubicBezTo>
                    <a:cubicBezTo>
                      <a:pt x="3559607" y="810468"/>
                      <a:pt x="3564022" y="794084"/>
                      <a:pt x="3569369" y="778042"/>
                    </a:cubicBezTo>
                    <a:lnTo>
                      <a:pt x="3577390" y="753979"/>
                    </a:lnTo>
                    <a:lnTo>
                      <a:pt x="3585411" y="729916"/>
                    </a:lnTo>
                    <a:cubicBezTo>
                      <a:pt x="3582737" y="697832"/>
                      <a:pt x="3581645" y="665576"/>
                      <a:pt x="3577390" y="633663"/>
                    </a:cubicBezTo>
                    <a:cubicBezTo>
                      <a:pt x="3576273" y="625282"/>
                      <a:pt x="3571420" y="617802"/>
                      <a:pt x="3569369" y="609600"/>
                    </a:cubicBezTo>
                    <a:cubicBezTo>
                      <a:pt x="3566062" y="596374"/>
                      <a:pt x="3564935" y="582648"/>
                      <a:pt x="3561348" y="569495"/>
                    </a:cubicBezTo>
                    <a:cubicBezTo>
                      <a:pt x="3556899" y="553181"/>
                      <a:pt x="3548622" y="537950"/>
                      <a:pt x="3545306" y="521368"/>
                    </a:cubicBezTo>
                    <a:cubicBezTo>
                      <a:pt x="3542632" y="508000"/>
                      <a:pt x="3540872" y="494416"/>
                      <a:pt x="3537285" y="481263"/>
                    </a:cubicBezTo>
                    <a:cubicBezTo>
                      <a:pt x="3532836" y="464949"/>
                      <a:pt x="3524023" y="449817"/>
                      <a:pt x="3521243" y="433137"/>
                    </a:cubicBezTo>
                    <a:cubicBezTo>
                      <a:pt x="3520236" y="427098"/>
                      <a:pt x="3511182" y="364890"/>
                      <a:pt x="3505200" y="352926"/>
                    </a:cubicBezTo>
                    <a:cubicBezTo>
                      <a:pt x="3496578" y="335681"/>
                      <a:pt x="3483811" y="320842"/>
                      <a:pt x="3473116" y="304800"/>
                    </a:cubicBezTo>
                    <a:cubicBezTo>
                      <a:pt x="3467769" y="296779"/>
                      <a:pt x="3465095" y="286084"/>
                      <a:pt x="3457074" y="280737"/>
                    </a:cubicBezTo>
                    <a:cubicBezTo>
                      <a:pt x="3371090" y="223414"/>
                      <a:pt x="3501584" y="312683"/>
                      <a:pt x="3408948" y="240632"/>
                    </a:cubicBezTo>
                    <a:cubicBezTo>
                      <a:pt x="3393729" y="228795"/>
                      <a:pt x="3378066" y="217170"/>
                      <a:pt x="3360821" y="208547"/>
                    </a:cubicBezTo>
                    <a:cubicBezTo>
                      <a:pt x="3335503" y="195888"/>
                      <a:pt x="3299969" y="179779"/>
                      <a:pt x="3280611" y="160421"/>
                    </a:cubicBezTo>
                    <a:lnTo>
                      <a:pt x="3232485" y="112295"/>
                    </a:lnTo>
                    <a:cubicBezTo>
                      <a:pt x="3156964" y="36775"/>
                      <a:pt x="3278064" y="150702"/>
                      <a:pt x="3160295" y="72189"/>
                    </a:cubicBezTo>
                    <a:cubicBezTo>
                      <a:pt x="3152274" y="66842"/>
                      <a:pt x="3145041" y="60062"/>
                      <a:pt x="3136232" y="56147"/>
                    </a:cubicBezTo>
                    <a:cubicBezTo>
                      <a:pt x="3120780" y="49279"/>
                      <a:pt x="3104148" y="45452"/>
                      <a:pt x="3088106" y="40105"/>
                    </a:cubicBezTo>
                    <a:lnTo>
                      <a:pt x="3039979" y="24063"/>
                    </a:lnTo>
                    <a:cubicBezTo>
                      <a:pt x="3031958" y="21389"/>
                      <a:pt x="3024207" y="17700"/>
                      <a:pt x="3015916" y="16042"/>
                    </a:cubicBezTo>
                    <a:lnTo>
                      <a:pt x="2935706" y="0"/>
                    </a:lnTo>
                    <a:lnTo>
                      <a:pt x="2719137" y="8021"/>
                    </a:lnTo>
                    <a:cubicBezTo>
                      <a:pt x="2586024" y="15416"/>
                      <a:pt x="2693187" y="11009"/>
                      <a:pt x="2614864" y="24063"/>
                    </a:cubicBezTo>
                    <a:cubicBezTo>
                      <a:pt x="2580804" y="29740"/>
                      <a:pt x="2501378" y="37016"/>
                      <a:pt x="2470485" y="40105"/>
                    </a:cubicBezTo>
                    <a:cubicBezTo>
                      <a:pt x="2459790" y="42779"/>
                      <a:pt x="2449235" y="46094"/>
                      <a:pt x="2438400" y="48126"/>
                    </a:cubicBezTo>
                    <a:cubicBezTo>
                      <a:pt x="2406431" y="54120"/>
                      <a:pt x="2373005" y="53882"/>
                      <a:pt x="2342148" y="64168"/>
                    </a:cubicBezTo>
                    <a:lnTo>
                      <a:pt x="2294021" y="80210"/>
                    </a:lnTo>
                    <a:cubicBezTo>
                      <a:pt x="2286000" y="82884"/>
                      <a:pt x="2276993" y="83542"/>
                      <a:pt x="2269958" y="88232"/>
                    </a:cubicBezTo>
                    <a:cubicBezTo>
                      <a:pt x="2223715" y="119061"/>
                      <a:pt x="2268324" y="92370"/>
                      <a:pt x="2221832" y="112295"/>
                    </a:cubicBezTo>
                    <a:cubicBezTo>
                      <a:pt x="2210842" y="117005"/>
                      <a:pt x="2200944" y="124139"/>
                      <a:pt x="2189748" y="128337"/>
                    </a:cubicBezTo>
                    <a:cubicBezTo>
                      <a:pt x="2179426" y="132208"/>
                      <a:pt x="2168223" y="133190"/>
                      <a:pt x="2157664" y="136358"/>
                    </a:cubicBezTo>
                    <a:cubicBezTo>
                      <a:pt x="2141467" y="141217"/>
                      <a:pt x="2126119" y="149084"/>
                      <a:pt x="2109537" y="152400"/>
                    </a:cubicBezTo>
                    <a:cubicBezTo>
                      <a:pt x="2096169" y="155074"/>
                      <a:pt x="2082585" y="156834"/>
                      <a:pt x="2069432" y="160421"/>
                    </a:cubicBezTo>
                    <a:cubicBezTo>
                      <a:pt x="2053118" y="164870"/>
                      <a:pt x="2037348" y="171116"/>
                      <a:pt x="2021306" y="176463"/>
                    </a:cubicBezTo>
                    <a:lnTo>
                      <a:pt x="1973179" y="192505"/>
                    </a:lnTo>
                    <a:cubicBezTo>
                      <a:pt x="1965158" y="195179"/>
                      <a:pt x="1956151" y="195836"/>
                      <a:pt x="1949116" y="200526"/>
                    </a:cubicBezTo>
                    <a:cubicBezTo>
                      <a:pt x="1941095" y="205873"/>
                      <a:pt x="1933862" y="212653"/>
                      <a:pt x="1925053" y="216568"/>
                    </a:cubicBezTo>
                    <a:cubicBezTo>
                      <a:pt x="1909601" y="223436"/>
                      <a:pt x="1892969" y="227262"/>
                      <a:pt x="1876927" y="232610"/>
                    </a:cubicBezTo>
                    <a:lnTo>
                      <a:pt x="1852864" y="240632"/>
                    </a:lnTo>
                    <a:lnTo>
                      <a:pt x="1804737" y="256674"/>
                    </a:lnTo>
                    <a:cubicBezTo>
                      <a:pt x="1796716" y="259348"/>
                      <a:pt x="1788876" y="262644"/>
                      <a:pt x="1780674" y="264695"/>
                    </a:cubicBezTo>
                    <a:cubicBezTo>
                      <a:pt x="1769979" y="267369"/>
                      <a:pt x="1759351" y="270325"/>
                      <a:pt x="1748590" y="272716"/>
                    </a:cubicBezTo>
                    <a:cubicBezTo>
                      <a:pt x="1735282" y="275673"/>
                      <a:pt x="1721711" y="277431"/>
                      <a:pt x="1708485" y="280737"/>
                    </a:cubicBezTo>
                    <a:cubicBezTo>
                      <a:pt x="1700282" y="282788"/>
                      <a:pt x="1692442" y="286084"/>
                      <a:pt x="1684421" y="288758"/>
                    </a:cubicBezTo>
                    <a:cubicBezTo>
                      <a:pt x="1500195" y="281672"/>
                      <a:pt x="1480325" y="274927"/>
                      <a:pt x="1307432" y="288758"/>
                    </a:cubicBezTo>
                    <a:cubicBezTo>
                      <a:pt x="1285202" y="290536"/>
                      <a:pt x="1245525" y="309160"/>
                      <a:pt x="1227221" y="312821"/>
                    </a:cubicBezTo>
                    <a:cubicBezTo>
                      <a:pt x="1213853" y="315495"/>
                      <a:pt x="1200269" y="317255"/>
                      <a:pt x="1187116" y="320842"/>
                    </a:cubicBezTo>
                    <a:cubicBezTo>
                      <a:pt x="1170802" y="325291"/>
                      <a:pt x="1138990" y="336884"/>
                      <a:pt x="1138990" y="336884"/>
                    </a:cubicBezTo>
                    <a:lnTo>
                      <a:pt x="1090864" y="320842"/>
                    </a:lnTo>
                    <a:lnTo>
                      <a:pt x="1066800" y="312821"/>
                    </a:lnTo>
                    <a:cubicBezTo>
                      <a:pt x="1058779" y="307474"/>
                      <a:pt x="1051359" y="301090"/>
                      <a:pt x="1042737" y="296779"/>
                    </a:cubicBezTo>
                    <a:cubicBezTo>
                      <a:pt x="1035175" y="292998"/>
                      <a:pt x="1026065" y="292864"/>
                      <a:pt x="1018674" y="288758"/>
                    </a:cubicBezTo>
                    <a:cubicBezTo>
                      <a:pt x="935933" y="242791"/>
                      <a:pt x="1000934" y="266803"/>
                      <a:pt x="946485" y="248653"/>
                    </a:cubicBezTo>
                    <a:cubicBezTo>
                      <a:pt x="938464" y="243305"/>
                      <a:pt x="931231" y="236525"/>
                      <a:pt x="922421" y="232610"/>
                    </a:cubicBezTo>
                    <a:cubicBezTo>
                      <a:pt x="906969" y="225742"/>
                      <a:pt x="888365" y="225948"/>
                      <a:pt x="874295" y="216568"/>
                    </a:cubicBezTo>
                    <a:cubicBezTo>
                      <a:pt x="866274" y="211221"/>
                      <a:pt x="859041" y="204441"/>
                      <a:pt x="850232" y="200526"/>
                    </a:cubicBezTo>
                    <a:cubicBezTo>
                      <a:pt x="834780" y="193658"/>
                      <a:pt x="802106" y="184484"/>
                      <a:pt x="802106" y="184484"/>
                    </a:cubicBezTo>
                    <a:lnTo>
                      <a:pt x="473243" y="192505"/>
                    </a:lnTo>
                    <a:cubicBezTo>
                      <a:pt x="417061" y="194317"/>
                      <a:pt x="360577" y="193554"/>
                      <a:pt x="304800" y="200526"/>
                    </a:cubicBezTo>
                    <a:cubicBezTo>
                      <a:pt x="295234" y="201722"/>
                      <a:pt x="289546" y="212653"/>
                      <a:pt x="280737" y="216568"/>
                    </a:cubicBezTo>
                    <a:cubicBezTo>
                      <a:pt x="255635" y="227725"/>
                      <a:pt x="227188" y="233966"/>
                      <a:pt x="200527" y="240632"/>
                    </a:cubicBezTo>
                    <a:cubicBezTo>
                      <a:pt x="192506" y="245979"/>
                      <a:pt x="185273" y="252759"/>
                      <a:pt x="176464" y="256674"/>
                    </a:cubicBezTo>
                    <a:cubicBezTo>
                      <a:pt x="161011" y="263542"/>
                      <a:pt x="142407" y="263336"/>
                      <a:pt x="128337" y="272716"/>
                    </a:cubicBezTo>
                    <a:lnTo>
                      <a:pt x="104274" y="288758"/>
                    </a:lnTo>
                    <a:cubicBezTo>
                      <a:pt x="101600" y="296779"/>
                      <a:pt x="100034" y="305259"/>
                      <a:pt x="96253" y="312821"/>
                    </a:cubicBezTo>
                    <a:cubicBezTo>
                      <a:pt x="85086" y="335155"/>
                      <a:pt x="73887" y="343208"/>
                      <a:pt x="56148" y="360947"/>
                    </a:cubicBezTo>
                    <a:cubicBezTo>
                      <a:pt x="32926" y="430613"/>
                      <a:pt x="71416" y="320944"/>
                      <a:pt x="24064" y="425116"/>
                    </a:cubicBezTo>
                    <a:cubicBezTo>
                      <a:pt x="13213" y="448989"/>
                      <a:pt x="6465" y="479466"/>
                      <a:pt x="0" y="505326"/>
                    </a:cubicBezTo>
                    <a:cubicBezTo>
                      <a:pt x="2674" y="518695"/>
                      <a:pt x="2650" y="532901"/>
                      <a:pt x="8021" y="545432"/>
                    </a:cubicBezTo>
                    <a:cubicBezTo>
                      <a:pt x="11000" y="552383"/>
                      <a:pt x="17300" y="558092"/>
                      <a:pt x="24064" y="561474"/>
                    </a:cubicBezTo>
                    <a:cubicBezTo>
                      <a:pt x="41403" y="570143"/>
                      <a:pt x="49329" y="569495"/>
                      <a:pt x="64169" y="56949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47" name="Freihandform: Form 446">
                <a:extLst>
                  <a:ext uri="{FF2B5EF4-FFF2-40B4-BE49-F238E27FC236}">
                    <a16:creationId xmlns:a16="http://schemas.microsoft.com/office/drawing/2014/main" id="{7AD3CAFB-EDCD-474D-BD6E-F434DDDC469A}"/>
                  </a:ext>
                </a:extLst>
              </p:cNvPr>
              <p:cNvSpPr/>
              <p:nvPr/>
            </p:nvSpPr>
            <p:spPr>
              <a:xfrm>
                <a:off x="3793783" y="3970421"/>
                <a:ext cx="104449" cy="88478"/>
              </a:xfrm>
              <a:custGeom>
                <a:avLst/>
                <a:gdLst>
                  <a:gd name="connsiteX0" fmla="*/ 16217 w 104449"/>
                  <a:gd name="connsiteY0" fmla="*/ 88232 h 88478"/>
                  <a:gd name="connsiteX1" fmla="*/ 175 w 104449"/>
                  <a:gd name="connsiteY1" fmla="*/ 48126 h 88478"/>
                  <a:gd name="connsiteX2" fmla="*/ 8196 w 104449"/>
                  <a:gd name="connsiteY2" fmla="*/ 24063 h 88478"/>
                  <a:gd name="connsiteX3" fmla="*/ 64343 w 104449"/>
                  <a:gd name="connsiteY3" fmla="*/ 0 h 88478"/>
                  <a:gd name="connsiteX4" fmla="*/ 104449 w 104449"/>
                  <a:gd name="connsiteY4" fmla="*/ 16042 h 88478"/>
                  <a:gd name="connsiteX5" fmla="*/ 64343 w 104449"/>
                  <a:gd name="connsiteY5" fmla="*/ 56147 h 88478"/>
                  <a:gd name="connsiteX6" fmla="*/ 16217 w 104449"/>
                  <a:gd name="connsiteY6" fmla="*/ 72190 h 88478"/>
                  <a:gd name="connsiteX7" fmla="*/ 16217 w 104449"/>
                  <a:gd name="connsiteY7" fmla="*/ 88232 h 8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449" h="88478">
                    <a:moveTo>
                      <a:pt x="16217" y="88232"/>
                    </a:moveTo>
                    <a:cubicBezTo>
                      <a:pt x="13543" y="84221"/>
                      <a:pt x="1961" y="62413"/>
                      <a:pt x="175" y="48126"/>
                    </a:cubicBezTo>
                    <a:cubicBezTo>
                      <a:pt x="-874" y="39736"/>
                      <a:pt x="2914" y="30665"/>
                      <a:pt x="8196" y="24063"/>
                    </a:cubicBezTo>
                    <a:cubicBezTo>
                      <a:pt x="22044" y="6753"/>
                      <a:pt x="45077" y="4816"/>
                      <a:pt x="64343" y="0"/>
                    </a:cubicBezTo>
                    <a:cubicBezTo>
                      <a:pt x="77712" y="5347"/>
                      <a:pt x="104449" y="1644"/>
                      <a:pt x="104449" y="16042"/>
                    </a:cubicBezTo>
                    <a:cubicBezTo>
                      <a:pt x="104449" y="34948"/>
                      <a:pt x="82279" y="50168"/>
                      <a:pt x="64343" y="56147"/>
                    </a:cubicBezTo>
                    <a:lnTo>
                      <a:pt x="16217" y="72190"/>
                    </a:lnTo>
                    <a:cubicBezTo>
                      <a:pt x="7351" y="45590"/>
                      <a:pt x="18891" y="92243"/>
                      <a:pt x="16217" y="88232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48" name="Freihandform: Form 447">
                <a:extLst>
                  <a:ext uri="{FF2B5EF4-FFF2-40B4-BE49-F238E27FC236}">
                    <a16:creationId xmlns:a16="http://schemas.microsoft.com/office/drawing/2014/main" id="{CE928D5B-A64D-4084-B8DF-95C7DCFCC4B8}"/>
                  </a:ext>
                </a:extLst>
              </p:cNvPr>
              <p:cNvSpPr/>
              <p:nvPr/>
            </p:nvSpPr>
            <p:spPr>
              <a:xfrm>
                <a:off x="4009460" y="3970421"/>
                <a:ext cx="137424" cy="77178"/>
              </a:xfrm>
              <a:custGeom>
                <a:avLst/>
                <a:gdLst>
                  <a:gd name="connsiteX0" fmla="*/ 1066 w 137424"/>
                  <a:gd name="connsiteY0" fmla="*/ 64168 h 77178"/>
                  <a:gd name="connsiteX1" fmla="*/ 9087 w 137424"/>
                  <a:gd name="connsiteY1" fmla="*/ 8021 h 77178"/>
                  <a:gd name="connsiteX2" fmla="*/ 33151 w 137424"/>
                  <a:gd name="connsiteY2" fmla="*/ 0 h 77178"/>
                  <a:gd name="connsiteX3" fmla="*/ 137424 w 137424"/>
                  <a:gd name="connsiteY3" fmla="*/ 8021 h 77178"/>
                  <a:gd name="connsiteX4" fmla="*/ 113361 w 137424"/>
                  <a:gd name="connsiteY4" fmla="*/ 16042 h 77178"/>
                  <a:gd name="connsiteX5" fmla="*/ 41172 w 137424"/>
                  <a:gd name="connsiteY5" fmla="*/ 56147 h 77178"/>
                  <a:gd name="connsiteX6" fmla="*/ 25129 w 137424"/>
                  <a:gd name="connsiteY6" fmla="*/ 72190 h 77178"/>
                  <a:gd name="connsiteX7" fmla="*/ 1066 w 137424"/>
                  <a:gd name="connsiteY7" fmla="*/ 64168 h 7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24" h="77178">
                    <a:moveTo>
                      <a:pt x="1066" y="64168"/>
                    </a:moveTo>
                    <a:cubicBezTo>
                      <a:pt x="-1608" y="53473"/>
                      <a:pt x="632" y="24931"/>
                      <a:pt x="9087" y="8021"/>
                    </a:cubicBezTo>
                    <a:cubicBezTo>
                      <a:pt x="12868" y="458"/>
                      <a:pt x="24696" y="0"/>
                      <a:pt x="33151" y="0"/>
                    </a:cubicBezTo>
                    <a:cubicBezTo>
                      <a:pt x="68011" y="0"/>
                      <a:pt x="102666" y="5347"/>
                      <a:pt x="137424" y="8021"/>
                    </a:cubicBezTo>
                    <a:cubicBezTo>
                      <a:pt x="129403" y="10695"/>
                      <a:pt x="120752" y="11936"/>
                      <a:pt x="113361" y="16042"/>
                    </a:cubicBezTo>
                    <a:cubicBezTo>
                      <a:pt x="30620" y="62009"/>
                      <a:pt x="95621" y="37997"/>
                      <a:pt x="41172" y="56147"/>
                    </a:cubicBezTo>
                    <a:cubicBezTo>
                      <a:pt x="35824" y="61495"/>
                      <a:pt x="31614" y="68299"/>
                      <a:pt x="25129" y="72190"/>
                    </a:cubicBezTo>
                    <a:cubicBezTo>
                      <a:pt x="7534" y="82747"/>
                      <a:pt x="3740" y="74863"/>
                      <a:pt x="1066" y="64168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49" name="Freihandform: Form 448">
                <a:extLst>
                  <a:ext uri="{FF2B5EF4-FFF2-40B4-BE49-F238E27FC236}">
                    <a16:creationId xmlns:a16="http://schemas.microsoft.com/office/drawing/2014/main" id="{BE3D7EB5-47EC-4911-A229-6303A7E53EF9}"/>
                  </a:ext>
                </a:extLst>
              </p:cNvPr>
              <p:cNvSpPr/>
              <p:nvPr/>
            </p:nvSpPr>
            <p:spPr>
              <a:xfrm>
                <a:off x="7058526" y="4427621"/>
                <a:ext cx="248653" cy="914400"/>
              </a:xfrm>
              <a:custGeom>
                <a:avLst/>
                <a:gdLst>
                  <a:gd name="connsiteX0" fmla="*/ 184485 w 248653"/>
                  <a:gd name="connsiteY0" fmla="*/ 0 h 914400"/>
                  <a:gd name="connsiteX1" fmla="*/ 224590 w 248653"/>
                  <a:gd name="connsiteY1" fmla="*/ 96253 h 914400"/>
                  <a:gd name="connsiteX2" fmla="*/ 240632 w 248653"/>
                  <a:gd name="connsiteY2" fmla="*/ 144379 h 914400"/>
                  <a:gd name="connsiteX3" fmla="*/ 248653 w 248653"/>
                  <a:gd name="connsiteY3" fmla="*/ 168442 h 914400"/>
                  <a:gd name="connsiteX4" fmla="*/ 224590 w 248653"/>
                  <a:gd name="connsiteY4" fmla="*/ 344905 h 914400"/>
                  <a:gd name="connsiteX5" fmla="*/ 216569 w 248653"/>
                  <a:gd name="connsiteY5" fmla="*/ 368968 h 914400"/>
                  <a:gd name="connsiteX6" fmla="*/ 224590 w 248653"/>
                  <a:gd name="connsiteY6" fmla="*/ 521368 h 914400"/>
                  <a:gd name="connsiteX7" fmla="*/ 232611 w 248653"/>
                  <a:gd name="connsiteY7" fmla="*/ 553453 h 914400"/>
                  <a:gd name="connsiteX8" fmla="*/ 216569 w 248653"/>
                  <a:gd name="connsiteY8" fmla="*/ 721895 h 914400"/>
                  <a:gd name="connsiteX9" fmla="*/ 208548 w 248653"/>
                  <a:gd name="connsiteY9" fmla="*/ 778042 h 914400"/>
                  <a:gd name="connsiteX10" fmla="*/ 184485 w 248653"/>
                  <a:gd name="connsiteY10" fmla="*/ 834190 h 914400"/>
                  <a:gd name="connsiteX11" fmla="*/ 168442 w 248653"/>
                  <a:gd name="connsiteY11" fmla="*/ 850232 h 914400"/>
                  <a:gd name="connsiteX12" fmla="*/ 128337 w 248653"/>
                  <a:gd name="connsiteY12" fmla="*/ 890337 h 914400"/>
                  <a:gd name="connsiteX13" fmla="*/ 48127 w 248653"/>
                  <a:gd name="connsiteY13" fmla="*/ 914400 h 914400"/>
                  <a:gd name="connsiteX14" fmla="*/ 0 w 248653"/>
                  <a:gd name="connsiteY14" fmla="*/ 906379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8653" h="914400">
                    <a:moveTo>
                      <a:pt x="184485" y="0"/>
                    </a:moveTo>
                    <a:cubicBezTo>
                      <a:pt x="236557" y="65090"/>
                      <a:pt x="205117" y="11868"/>
                      <a:pt x="224590" y="96253"/>
                    </a:cubicBezTo>
                    <a:cubicBezTo>
                      <a:pt x="228392" y="112730"/>
                      <a:pt x="235285" y="128337"/>
                      <a:pt x="240632" y="144379"/>
                    </a:cubicBezTo>
                    <a:lnTo>
                      <a:pt x="248653" y="168442"/>
                    </a:lnTo>
                    <a:cubicBezTo>
                      <a:pt x="244639" y="208583"/>
                      <a:pt x="236281" y="309831"/>
                      <a:pt x="224590" y="344905"/>
                    </a:cubicBezTo>
                    <a:lnTo>
                      <a:pt x="216569" y="368968"/>
                    </a:lnTo>
                    <a:cubicBezTo>
                      <a:pt x="219243" y="419768"/>
                      <a:pt x="220183" y="470689"/>
                      <a:pt x="224590" y="521368"/>
                    </a:cubicBezTo>
                    <a:cubicBezTo>
                      <a:pt x="225545" y="532351"/>
                      <a:pt x="232611" y="542429"/>
                      <a:pt x="232611" y="553453"/>
                    </a:cubicBezTo>
                    <a:cubicBezTo>
                      <a:pt x="232611" y="680804"/>
                      <a:pt x="238343" y="656573"/>
                      <a:pt x="216569" y="721895"/>
                    </a:cubicBezTo>
                    <a:cubicBezTo>
                      <a:pt x="213895" y="740611"/>
                      <a:pt x="212256" y="759503"/>
                      <a:pt x="208548" y="778042"/>
                    </a:cubicBezTo>
                    <a:cubicBezTo>
                      <a:pt x="205493" y="793319"/>
                      <a:pt x="191938" y="823011"/>
                      <a:pt x="184485" y="834190"/>
                    </a:cubicBezTo>
                    <a:cubicBezTo>
                      <a:pt x="180290" y="840482"/>
                      <a:pt x="173166" y="844327"/>
                      <a:pt x="168442" y="850232"/>
                    </a:cubicBezTo>
                    <a:cubicBezTo>
                      <a:pt x="149264" y="874203"/>
                      <a:pt x="158209" y="877060"/>
                      <a:pt x="128337" y="890337"/>
                    </a:cubicBezTo>
                    <a:cubicBezTo>
                      <a:pt x="103230" y="901496"/>
                      <a:pt x="74792" y="907734"/>
                      <a:pt x="48127" y="914400"/>
                    </a:cubicBezTo>
                    <a:lnTo>
                      <a:pt x="0" y="906379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50" name="Freihandform: Form 449">
                <a:extLst>
                  <a:ext uri="{FF2B5EF4-FFF2-40B4-BE49-F238E27FC236}">
                    <a16:creationId xmlns:a16="http://schemas.microsoft.com/office/drawing/2014/main" id="{DB7EB291-260F-49AB-8EC6-1AA07D291F98}"/>
                  </a:ext>
                </a:extLst>
              </p:cNvPr>
              <p:cNvSpPr/>
              <p:nvPr/>
            </p:nvSpPr>
            <p:spPr>
              <a:xfrm>
                <a:off x="4299284" y="3874168"/>
                <a:ext cx="299740" cy="296895"/>
              </a:xfrm>
              <a:custGeom>
                <a:avLst/>
                <a:gdLst>
                  <a:gd name="connsiteX0" fmla="*/ 0 w 299740"/>
                  <a:gd name="connsiteY0" fmla="*/ 56148 h 296895"/>
                  <a:gd name="connsiteX1" fmla="*/ 40105 w 299740"/>
                  <a:gd name="connsiteY1" fmla="*/ 16043 h 296895"/>
                  <a:gd name="connsiteX2" fmla="*/ 104274 w 299740"/>
                  <a:gd name="connsiteY2" fmla="*/ 0 h 296895"/>
                  <a:gd name="connsiteX3" fmla="*/ 280737 w 299740"/>
                  <a:gd name="connsiteY3" fmla="*/ 8021 h 296895"/>
                  <a:gd name="connsiteX4" fmla="*/ 296779 w 299740"/>
                  <a:gd name="connsiteY4" fmla="*/ 24064 h 296895"/>
                  <a:gd name="connsiteX5" fmla="*/ 288758 w 299740"/>
                  <a:gd name="connsiteY5" fmla="*/ 248653 h 296895"/>
                  <a:gd name="connsiteX6" fmla="*/ 240632 w 299740"/>
                  <a:gd name="connsiteY6" fmla="*/ 280737 h 296895"/>
                  <a:gd name="connsiteX7" fmla="*/ 168442 w 299740"/>
                  <a:gd name="connsiteY7" fmla="*/ 296779 h 29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740" h="296895">
                    <a:moveTo>
                      <a:pt x="0" y="56148"/>
                    </a:moveTo>
                    <a:cubicBezTo>
                      <a:pt x="13368" y="42780"/>
                      <a:pt x="24980" y="27386"/>
                      <a:pt x="40105" y="16043"/>
                    </a:cubicBezTo>
                    <a:cubicBezTo>
                      <a:pt x="49076" y="9315"/>
                      <a:pt x="101067" y="641"/>
                      <a:pt x="104274" y="0"/>
                    </a:cubicBezTo>
                    <a:cubicBezTo>
                      <a:pt x="163095" y="2674"/>
                      <a:pt x="222310" y="717"/>
                      <a:pt x="280737" y="8021"/>
                    </a:cubicBezTo>
                    <a:cubicBezTo>
                      <a:pt x="288241" y="8959"/>
                      <a:pt x="296527" y="16506"/>
                      <a:pt x="296779" y="24064"/>
                    </a:cubicBezTo>
                    <a:cubicBezTo>
                      <a:pt x="299275" y="98933"/>
                      <a:pt x="304766" y="175473"/>
                      <a:pt x="288758" y="248653"/>
                    </a:cubicBezTo>
                    <a:cubicBezTo>
                      <a:pt x="284638" y="267488"/>
                      <a:pt x="258923" y="274640"/>
                      <a:pt x="240632" y="280737"/>
                    </a:cubicBezTo>
                    <a:cubicBezTo>
                      <a:pt x="184896" y="299315"/>
                      <a:pt x="209415" y="296779"/>
                      <a:pt x="168442" y="296779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51" name="Freihandform: Form 450">
                <a:extLst>
                  <a:ext uri="{FF2B5EF4-FFF2-40B4-BE49-F238E27FC236}">
                    <a16:creationId xmlns:a16="http://schemas.microsoft.com/office/drawing/2014/main" id="{085BA3FC-A73B-49F9-8B4D-6C3FD95A31D7}"/>
                  </a:ext>
                </a:extLst>
              </p:cNvPr>
              <p:cNvSpPr/>
              <p:nvPr/>
            </p:nvSpPr>
            <p:spPr>
              <a:xfrm>
                <a:off x="3697260" y="4177655"/>
                <a:ext cx="153040" cy="219127"/>
              </a:xfrm>
              <a:custGeom>
                <a:avLst/>
                <a:gdLst>
                  <a:gd name="connsiteX0" fmla="*/ 16487 w 153040"/>
                  <a:gd name="connsiteY0" fmla="*/ 9334 h 219127"/>
                  <a:gd name="connsiteX1" fmla="*/ 144824 w 153040"/>
                  <a:gd name="connsiteY1" fmla="*/ 9334 h 219127"/>
                  <a:gd name="connsiteX2" fmla="*/ 136803 w 153040"/>
                  <a:gd name="connsiteY2" fmla="*/ 185798 h 219127"/>
                  <a:gd name="connsiteX3" fmla="*/ 104719 w 153040"/>
                  <a:gd name="connsiteY3" fmla="*/ 201840 h 219127"/>
                  <a:gd name="connsiteX4" fmla="*/ 56593 w 153040"/>
                  <a:gd name="connsiteY4" fmla="*/ 217882 h 219127"/>
                  <a:gd name="connsiteX5" fmla="*/ 445 w 153040"/>
                  <a:gd name="connsiteY5" fmla="*/ 209861 h 219127"/>
                  <a:gd name="connsiteX6" fmla="*/ 24508 w 153040"/>
                  <a:gd name="connsiteY6" fmla="*/ 121629 h 219127"/>
                  <a:gd name="connsiteX7" fmla="*/ 16487 w 153040"/>
                  <a:gd name="connsiteY7" fmla="*/ 9334 h 219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3040" h="219127">
                    <a:moveTo>
                      <a:pt x="16487" y="9334"/>
                    </a:moveTo>
                    <a:cubicBezTo>
                      <a:pt x="22758" y="8550"/>
                      <a:pt x="138553" y="-11271"/>
                      <a:pt x="144824" y="9334"/>
                    </a:cubicBezTo>
                    <a:cubicBezTo>
                      <a:pt x="161968" y="65665"/>
                      <a:pt x="148812" y="128154"/>
                      <a:pt x="136803" y="185798"/>
                    </a:cubicBezTo>
                    <a:cubicBezTo>
                      <a:pt x="134364" y="197504"/>
                      <a:pt x="115821" y="197399"/>
                      <a:pt x="104719" y="201840"/>
                    </a:cubicBezTo>
                    <a:cubicBezTo>
                      <a:pt x="89019" y="208120"/>
                      <a:pt x="56593" y="217882"/>
                      <a:pt x="56593" y="217882"/>
                    </a:cubicBezTo>
                    <a:cubicBezTo>
                      <a:pt x="37877" y="215208"/>
                      <a:pt x="9627" y="226388"/>
                      <a:pt x="445" y="209861"/>
                    </a:cubicBezTo>
                    <a:cubicBezTo>
                      <a:pt x="-3325" y="203076"/>
                      <a:pt x="17898" y="141458"/>
                      <a:pt x="24508" y="121629"/>
                    </a:cubicBezTo>
                    <a:lnTo>
                      <a:pt x="16487" y="9334"/>
                    </a:lnTo>
                    <a:close/>
                  </a:path>
                </a:pathLst>
              </a:cu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52" name="Freihandform: Form 451">
                <a:extLst>
                  <a:ext uri="{FF2B5EF4-FFF2-40B4-BE49-F238E27FC236}">
                    <a16:creationId xmlns:a16="http://schemas.microsoft.com/office/drawing/2014/main" id="{A88E7092-8E08-4AA2-9EE9-CC1D63DF9910}"/>
                  </a:ext>
                </a:extLst>
              </p:cNvPr>
              <p:cNvSpPr/>
              <p:nvPr/>
            </p:nvSpPr>
            <p:spPr>
              <a:xfrm>
                <a:off x="4307305" y="4411579"/>
                <a:ext cx="288758" cy="232610"/>
              </a:xfrm>
              <a:custGeom>
                <a:avLst/>
                <a:gdLst>
                  <a:gd name="connsiteX0" fmla="*/ 0 w 288758"/>
                  <a:gd name="connsiteY0" fmla="*/ 232610 h 232610"/>
                  <a:gd name="connsiteX1" fmla="*/ 80211 w 288758"/>
                  <a:gd name="connsiteY1" fmla="*/ 216568 h 232610"/>
                  <a:gd name="connsiteX2" fmla="*/ 128337 w 288758"/>
                  <a:gd name="connsiteY2" fmla="*/ 200526 h 232610"/>
                  <a:gd name="connsiteX3" fmla="*/ 152400 w 288758"/>
                  <a:gd name="connsiteY3" fmla="*/ 192505 h 232610"/>
                  <a:gd name="connsiteX4" fmla="*/ 184484 w 288758"/>
                  <a:gd name="connsiteY4" fmla="*/ 184484 h 232610"/>
                  <a:gd name="connsiteX5" fmla="*/ 208548 w 288758"/>
                  <a:gd name="connsiteY5" fmla="*/ 168442 h 232610"/>
                  <a:gd name="connsiteX6" fmla="*/ 224590 w 288758"/>
                  <a:gd name="connsiteY6" fmla="*/ 104274 h 232610"/>
                  <a:gd name="connsiteX7" fmla="*/ 256674 w 288758"/>
                  <a:gd name="connsiteY7" fmla="*/ 56147 h 232610"/>
                  <a:gd name="connsiteX8" fmla="*/ 264695 w 288758"/>
                  <a:gd name="connsiteY8" fmla="*/ 32084 h 232610"/>
                  <a:gd name="connsiteX9" fmla="*/ 288758 w 288758"/>
                  <a:gd name="connsiteY9" fmla="*/ 0 h 232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8758" h="232610">
                    <a:moveTo>
                      <a:pt x="0" y="232610"/>
                    </a:moveTo>
                    <a:cubicBezTo>
                      <a:pt x="26737" y="227263"/>
                      <a:pt x="54344" y="225190"/>
                      <a:pt x="80211" y="216568"/>
                    </a:cubicBezTo>
                    <a:lnTo>
                      <a:pt x="128337" y="200526"/>
                    </a:lnTo>
                    <a:cubicBezTo>
                      <a:pt x="136358" y="197852"/>
                      <a:pt x="144198" y="194556"/>
                      <a:pt x="152400" y="192505"/>
                    </a:cubicBezTo>
                    <a:lnTo>
                      <a:pt x="184484" y="184484"/>
                    </a:lnTo>
                    <a:cubicBezTo>
                      <a:pt x="192505" y="179137"/>
                      <a:pt x="202526" y="175970"/>
                      <a:pt x="208548" y="168442"/>
                    </a:cubicBezTo>
                    <a:cubicBezTo>
                      <a:pt x="215855" y="159309"/>
                      <a:pt x="223014" y="107742"/>
                      <a:pt x="224590" y="104274"/>
                    </a:cubicBezTo>
                    <a:cubicBezTo>
                      <a:pt x="232568" y="86722"/>
                      <a:pt x="250577" y="74438"/>
                      <a:pt x="256674" y="56147"/>
                    </a:cubicBezTo>
                    <a:cubicBezTo>
                      <a:pt x="259348" y="48126"/>
                      <a:pt x="260914" y="39646"/>
                      <a:pt x="264695" y="32084"/>
                    </a:cubicBezTo>
                    <a:cubicBezTo>
                      <a:pt x="273765" y="13945"/>
                      <a:pt x="277478" y="11280"/>
                      <a:pt x="288758" y="0"/>
                    </a:cubicBezTo>
                  </a:path>
                </a:pathLst>
              </a:cu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53" name="Freihandform: Form 452">
                <a:extLst>
                  <a:ext uri="{FF2B5EF4-FFF2-40B4-BE49-F238E27FC236}">
                    <a16:creationId xmlns:a16="http://schemas.microsoft.com/office/drawing/2014/main" id="{EAA4FBE7-FC23-4FFC-BFB4-33AFCD76BC0A}"/>
                  </a:ext>
                </a:extLst>
              </p:cNvPr>
              <p:cNvSpPr/>
              <p:nvPr/>
            </p:nvSpPr>
            <p:spPr>
              <a:xfrm>
                <a:off x="3938337" y="4291263"/>
                <a:ext cx="217771" cy="144379"/>
              </a:xfrm>
              <a:custGeom>
                <a:avLst/>
                <a:gdLst>
                  <a:gd name="connsiteX0" fmla="*/ 0 w 217771"/>
                  <a:gd name="connsiteY0" fmla="*/ 144379 h 144379"/>
                  <a:gd name="connsiteX1" fmla="*/ 64168 w 217771"/>
                  <a:gd name="connsiteY1" fmla="*/ 96253 h 144379"/>
                  <a:gd name="connsiteX2" fmla="*/ 112295 w 217771"/>
                  <a:gd name="connsiteY2" fmla="*/ 64169 h 144379"/>
                  <a:gd name="connsiteX3" fmla="*/ 168442 w 217771"/>
                  <a:gd name="connsiteY3" fmla="*/ 0 h 144379"/>
                  <a:gd name="connsiteX4" fmla="*/ 216568 w 217771"/>
                  <a:gd name="connsiteY4" fmla="*/ 8021 h 144379"/>
                  <a:gd name="connsiteX5" fmla="*/ 192505 w 217771"/>
                  <a:gd name="connsiteY5" fmla="*/ 24063 h 144379"/>
                  <a:gd name="connsiteX6" fmla="*/ 176463 w 217771"/>
                  <a:gd name="connsiteY6" fmla="*/ 48126 h 144379"/>
                  <a:gd name="connsiteX7" fmla="*/ 160421 w 217771"/>
                  <a:gd name="connsiteY7" fmla="*/ 64169 h 144379"/>
                  <a:gd name="connsiteX8" fmla="*/ 152400 w 217771"/>
                  <a:gd name="connsiteY8" fmla="*/ 88232 h 144379"/>
                  <a:gd name="connsiteX9" fmla="*/ 104274 w 217771"/>
                  <a:gd name="connsiteY9" fmla="*/ 120316 h 144379"/>
                  <a:gd name="connsiteX10" fmla="*/ 48126 w 217771"/>
                  <a:gd name="connsiteY10" fmla="*/ 88232 h 144379"/>
                  <a:gd name="connsiteX11" fmla="*/ 48126 w 217771"/>
                  <a:gd name="connsiteY11" fmla="*/ 80211 h 14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7771" h="144379">
                    <a:moveTo>
                      <a:pt x="0" y="144379"/>
                    </a:moveTo>
                    <a:cubicBezTo>
                      <a:pt x="110116" y="78309"/>
                      <a:pt x="-14782" y="157658"/>
                      <a:pt x="64168" y="96253"/>
                    </a:cubicBezTo>
                    <a:cubicBezTo>
                      <a:pt x="79387" y="84416"/>
                      <a:pt x="98662" y="77802"/>
                      <a:pt x="112295" y="64169"/>
                    </a:cubicBezTo>
                    <a:cubicBezTo>
                      <a:pt x="159216" y="17246"/>
                      <a:pt x="141913" y="39794"/>
                      <a:pt x="168442" y="0"/>
                    </a:cubicBezTo>
                    <a:cubicBezTo>
                      <a:pt x="184484" y="2674"/>
                      <a:pt x="205068" y="-3479"/>
                      <a:pt x="216568" y="8021"/>
                    </a:cubicBezTo>
                    <a:cubicBezTo>
                      <a:pt x="223385" y="14838"/>
                      <a:pt x="199322" y="17246"/>
                      <a:pt x="192505" y="24063"/>
                    </a:cubicBezTo>
                    <a:cubicBezTo>
                      <a:pt x="185688" y="30880"/>
                      <a:pt x="182485" y="40598"/>
                      <a:pt x="176463" y="48126"/>
                    </a:cubicBezTo>
                    <a:cubicBezTo>
                      <a:pt x="171739" y="54031"/>
                      <a:pt x="165768" y="58821"/>
                      <a:pt x="160421" y="64169"/>
                    </a:cubicBezTo>
                    <a:cubicBezTo>
                      <a:pt x="157747" y="72190"/>
                      <a:pt x="157090" y="81197"/>
                      <a:pt x="152400" y="88232"/>
                    </a:cubicBezTo>
                    <a:cubicBezTo>
                      <a:pt x="135233" y="113982"/>
                      <a:pt x="129502" y="111907"/>
                      <a:pt x="104274" y="120316"/>
                    </a:cubicBezTo>
                    <a:cubicBezTo>
                      <a:pt x="54413" y="112006"/>
                      <a:pt x="57856" y="127152"/>
                      <a:pt x="48126" y="88232"/>
                    </a:cubicBezTo>
                    <a:cubicBezTo>
                      <a:pt x="47478" y="85638"/>
                      <a:pt x="48126" y="82885"/>
                      <a:pt x="48126" y="80211"/>
                    </a:cubicBezTo>
                  </a:path>
                </a:pathLst>
              </a:cu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54" name="Freihandform: Form 453">
                <a:extLst>
                  <a:ext uri="{FF2B5EF4-FFF2-40B4-BE49-F238E27FC236}">
                    <a16:creationId xmlns:a16="http://schemas.microsoft.com/office/drawing/2014/main" id="{307810CA-7016-40D1-A93A-26B610F37D33}"/>
                  </a:ext>
                </a:extLst>
              </p:cNvPr>
              <p:cNvSpPr/>
              <p:nvPr/>
            </p:nvSpPr>
            <p:spPr>
              <a:xfrm>
                <a:off x="3785937" y="4074695"/>
                <a:ext cx="8189" cy="96252"/>
              </a:xfrm>
              <a:custGeom>
                <a:avLst/>
                <a:gdLst>
                  <a:gd name="connsiteX0" fmla="*/ 8021 w 8189"/>
                  <a:gd name="connsiteY0" fmla="*/ 0 h 96252"/>
                  <a:gd name="connsiteX1" fmla="*/ 0 w 8189"/>
                  <a:gd name="connsiteY1" fmla="*/ 40105 h 96252"/>
                  <a:gd name="connsiteX2" fmla="*/ 8021 w 8189"/>
                  <a:gd name="connsiteY2" fmla="*/ 88231 h 96252"/>
                  <a:gd name="connsiteX3" fmla="*/ 8021 w 8189"/>
                  <a:gd name="connsiteY3" fmla="*/ 96252 h 96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89" h="96252">
                    <a:moveTo>
                      <a:pt x="8021" y="0"/>
                    </a:moveTo>
                    <a:cubicBezTo>
                      <a:pt x="5347" y="13368"/>
                      <a:pt x="0" y="26472"/>
                      <a:pt x="0" y="40105"/>
                    </a:cubicBezTo>
                    <a:cubicBezTo>
                      <a:pt x="0" y="56368"/>
                      <a:pt x="5721" y="72131"/>
                      <a:pt x="8021" y="88231"/>
                    </a:cubicBezTo>
                    <a:cubicBezTo>
                      <a:pt x="8399" y="90878"/>
                      <a:pt x="8021" y="93578"/>
                      <a:pt x="8021" y="96252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5195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D5081-8CF8-4DE1-BEF4-7327B997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2800" dirty="0"/>
              <a:t>Förderbeiträge im Herdenschutz und Verhütung von Schäden</a:t>
            </a:r>
            <a:endParaRPr lang="de-CH" sz="2800" b="1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6700DA8-D835-4FDA-B5B1-9B83A4259E58}"/>
              </a:ext>
            </a:extLst>
          </p:cNvPr>
          <p:cNvSpPr/>
          <p:nvPr/>
        </p:nvSpPr>
        <p:spPr>
          <a:xfrm>
            <a:off x="838200" y="1690688"/>
            <a:ext cx="71486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400" dirty="0">
                <a:solidFill>
                  <a:srgbClr val="00B050"/>
                </a:solidFill>
              </a:rPr>
              <a:t>Vergütung</a:t>
            </a:r>
            <a:r>
              <a:rPr lang="de-CH" sz="2400" dirty="0"/>
              <a:t> von:</a:t>
            </a:r>
            <a:br>
              <a:rPr lang="de-CH" sz="2400" dirty="0"/>
            </a:br>
            <a:r>
              <a:rPr lang="de-CH" sz="2400" dirty="0"/>
              <a:t>Weidenetze und Litzenzäune, Zaunapparate, Hilfspersonen im Herdenschutz, Herdenschutzhunde</a:t>
            </a:r>
          </a:p>
          <a:p>
            <a:r>
              <a:rPr lang="de-CH" sz="2400" dirty="0"/>
              <a:t>Pilotprojekt </a:t>
            </a:r>
            <a:r>
              <a:rPr lang="de-CH" sz="2400" dirty="0" err="1"/>
              <a:t>behirtete</a:t>
            </a:r>
            <a:r>
              <a:rPr lang="de-CH" sz="2400" dirty="0"/>
              <a:t> </a:t>
            </a:r>
            <a:r>
              <a:rPr lang="de-CH" sz="2400" dirty="0" err="1"/>
              <a:t>Schafalpung</a:t>
            </a:r>
            <a:r>
              <a:rPr lang="de-CH" sz="2400" dirty="0"/>
              <a:t> in Liechtensteins Hochlagen</a:t>
            </a:r>
          </a:p>
          <a:p>
            <a:endParaRPr lang="de-CH" sz="2400" dirty="0"/>
          </a:p>
          <a:p>
            <a:r>
              <a:rPr lang="de-CH" sz="2400" dirty="0"/>
              <a:t>Gewährung der </a:t>
            </a:r>
            <a:r>
              <a:rPr lang="de-CH" sz="2400" dirty="0">
                <a:solidFill>
                  <a:srgbClr val="00B050"/>
                </a:solidFill>
              </a:rPr>
              <a:t>Alpungskostenbeiträge</a:t>
            </a:r>
            <a:r>
              <a:rPr lang="de-CH" sz="2400" dirty="0"/>
              <a:t> bei vorzeitiger </a:t>
            </a:r>
            <a:r>
              <a:rPr lang="de-CH" sz="2400" dirty="0" err="1"/>
              <a:t>Abalpung</a:t>
            </a:r>
            <a:endParaRPr lang="de-CH" sz="2400" dirty="0"/>
          </a:p>
          <a:p>
            <a:r>
              <a:rPr lang="de-CH" sz="2400" dirty="0"/>
              <a:t>Ausrichtung Futtergeld (Schadensvergütung)</a:t>
            </a:r>
          </a:p>
          <a:p>
            <a:r>
              <a:rPr lang="de-CH" sz="2400" dirty="0"/>
              <a:t>Vergütung von Nutztieren (Schadensvergütung)</a:t>
            </a:r>
          </a:p>
          <a:p>
            <a:r>
              <a:rPr lang="de-CH" sz="2400" dirty="0">
                <a:solidFill>
                  <a:schemeClr val="accent1"/>
                </a:solidFill>
              </a:rPr>
              <a:t>Voraussetzung: zumutbarer Herdenschutz erfüllt </a:t>
            </a:r>
          </a:p>
        </p:txBody>
      </p:sp>
    </p:spTree>
    <p:extLst>
      <p:ext uri="{BB962C8B-B14F-4D97-AF65-F5344CB8AC3E}">
        <p14:creationId xmlns:p14="http://schemas.microsoft.com/office/powerpoint/2010/main" val="433663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D5081-8CF8-4DE1-BEF4-7327B997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b="1" dirty="0"/>
              <a:t>Wolf und Hund? 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9AB791AF-B199-4942-A2D5-6206969F1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5236"/>
            <a:ext cx="8229600" cy="4409585"/>
          </a:xfrm>
        </p:spPr>
        <p:txBody>
          <a:bodyPr/>
          <a:lstStyle/>
          <a:p>
            <a:r>
              <a:rPr lang="de-CH" sz="2400" dirty="0"/>
              <a:t>Verantwortungsvolles Handeln: </a:t>
            </a:r>
          </a:p>
          <a:p>
            <a:pPr marL="0" indent="0">
              <a:buNone/>
            </a:pPr>
            <a:r>
              <a:rPr lang="de-CH" sz="2400" dirty="0">
                <a:sym typeface="Wingdings" panose="05000000000000000000" pitchFamily="2" charset="2"/>
              </a:rPr>
              <a:t> </a:t>
            </a:r>
            <a:r>
              <a:rPr lang="de-CH" sz="2400" dirty="0"/>
              <a:t>Hund im Wolfsgebiet – beziehungsweise allgemein in der Natur – in </a:t>
            </a:r>
            <a:r>
              <a:rPr lang="de-CH" sz="2400" dirty="0">
                <a:solidFill>
                  <a:srgbClr val="00B050"/>
                </a:solidFill>
              </a:rPr>
              <a:t>der Nähe halten </a:t>
            </a:r>
            <a:r>
              <a:rPr lang="de-CH" sz="2400" dirty="0"/>
              <a:t>oder </a:t>
            </a:r>
            <a:r>
              <a:rPr lang="de-CH" sz="2400" dirty="0">
                <a:solidFill>
                  <a:srgbClr val="00B050"/>
                </a:solidFill>
              </a:rPr>
              <a:t>an der Leine führen</a:t>
            </a:r>
            <a:r>
              <a:rPr lang="de-CH" sz="2400" dirty="0"/>
              <a:t>.  </a:t>
            </a:r>
          </a:p>
          <a:p>
            <a:pPr marL="0" indent="0">
              <a:buNone/>
            </a:pPr>
            <a:r>
              <a:rPr lang="de-CH" sz="2400" dirty="0">
                <a:sym typeface="Wingdings" panose="05000000000000000000" pitchFamily="2" charset="2"/>
              </a:rPr>
              <a:t> Hund wird vom Wolf dem Mensch zugeordnet</a:t>
            </a:r>
            <a:br>
              <a:rPr lang="de-CH" sz="2400" dirty="0">
                <a:sym typeface="Wingdings" panose="05000000000000000000" pitchFamily="2" charset="2"/>
              </a:rPr>
            </a:br>
            <a:endParaRPr lang="de-CH" sz="2400" dirty="0"/>
          </a:p>
          <a:p>
            <a:r>
              <a:rPr lang="de-CH" sz="2400" dirty="0"/>
              <a:t>Wieso?</a:t>
            </a:r>
            <a:br>
              <a:rPr lang="de-CH" sz="2400" dirty="0"/>
            </a:br>
            <a:r>
              <a:rPr lang="de-CH" sz="2400" dirty="0">
                <a:solidFill>
                  <a:srgbClr val="0070C0"/>
                </a:solidFill>
              </a:rPr>
              <a:t>Territoriale</a:t>
            </a:r>
            <a:r>
              <a:rPr lang="de-CH" sz="2400" dirty="0"/>
              <a:t> Wölfe: sie </a:t>
            </a:r>
            <a:r>
              <a:rPr lang="de-CH" sz="2400" dirty="0">
                <a:solidFill>
                  <a:srgbClr val="FF0000"/>
                </a:solidFill>
              </a:rPr>
              <a:t>verteidigen</a:t>
            </a:r>
            <a:r>
              <a:rPr lang="de-CH" sz="2400" dirty="0"/>
              <a:t> ihr Revier gegen andere Wölfe – darunter fallen auch Hunde 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49769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D5081-8CF8-4DE1-BEF4-7327B997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/>
              <a:t>Input Sven Baumgartner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157EE9D-F343-483B-82A8-C0B9421C3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6" b="25344"/>
          <a:stretch/>
        </p:blipFill>
        <p:spPr>
          <a:xfrm>
            <a:off x="0" y="4916209"/>
            <a:ext cx="12192000" cy="1941791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475509D8-3E33-43E3-91FA-B5E8237DB3C2}"/>
              </a:ext>
            </a:extLst>
          </p:cNvPr>
          <p:cNvSpPr/>
          <p:nvPr/>
        </p:nvSpPr>
        <p:spPr>
          <a:xfrm>
            <a:off x="953548" y="2188039"/>
            <a:ext cx="10284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de-CH" dirty="0"/>
              <a:t>Erfahrungen Herdenschutz SG Sömmerung 2023/Praxis Schweiz</a:t>
            </a:r>
          </a:p>
          <a:p>
            <a:pPr marL="285750" indent="-285750" algn="just">
              <a:buFontTx/>
              <a:buChar char="-"/>
            </a:pPr>
            <a:r>
              <a:rPr lang="de-CH" dirty="0"/>
              <a:t>Umgang mit dem Wolf und Rindern</a:t>
            </a:r>
          </a:p>
        </p:txBody>
      </p:sp>
    </p:spTree>
    <p:extLst>
      <p:ext uri="{BB962C8B-B14F-4D97-AF65-F5344CB8AC3E}">
        <p14:creationId xmlns:p14="http://schemas.microsoft.com/office/powerpoint/2010/main" val="2930095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D5081-8CF8-4DE1-BEF4-7327B997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/>
              <a:t>Rückblick Alpsaison 2023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31603B8-70A9-4A30-983F-634D06F99332}"/>
              </a:ext>
            </a:extLst>
          </p:cNvPr>
          <p:cNvSpPr txBox="1"/>
          <p:nvPr/>
        </p:nvSpPr>
        <p:spPr>
          <a:xfrm>
            <a:off x="838200" y="1589904"/>
            <a:ext cx="6221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 err="1"/>
              <a:t>Bestossung</a:t>
            </a:r>
            <a:r>
              <a:rPr lang="de-CH" sz="2400" b="1" dirty="0"/>
              <a:t> (Stösse)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25EB0F4B-C6D2-4E37-A566-4678162BD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441228"/>
              </p:ext>
            </p:extLst>
          </p:nvPr>
        </p:nvGraphicFramePr>
        <p:xfrm>
          <a:off x="838200" y="2347784"/>
          <a:ext cx="9354424" cy="2015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9245">
                  <a:extLst>
                    <a:ext uri="{9D8B030D-6E8A-4147-A177-3AD203B41FA5}">
                      <a16:colId xmlns:a16="http://schemas.microsoft.com/office/drawing/2014/main" val="1477312195"/>
                    </a:ext>
                  </a:extLst>
                </a:gridCol>
                <a:gridCol w="1165135">
                  <a:extLst>
                    <a:ext uri="{9D8B030D-6E8A-4147-A177-3AD203B41FA5}">
                      <a16:colId xmlns:a16="http://schemas.microsoft.com/office/drawing/2014/main" val="3343913462"/>
                    </a:ext>
                  </a:extLst>
                </a:gridCol>
                <a:gridCol w="1195011">
                  <a:extLst>
                    <a:ext uri="{9D8B030D-6E8A-4147-A177-3AD203B41FA5}">
                      <a16:colId xmlns:a16="http://schemas.microsoft.com/office/drawing/2014/main" val="4276124988"/>
                    </a:ext>
                  </a:extLst>
                </a:gridCol>
                <a:gridCol w="1195011">
                  <a:extLst>
                    <a:ext uri="{9D8B030D-6E8A-4147-A177-3AD203B41FA5}">
                      <a16:colId xmlns:a16="http://schemas.microsoft.com/office/drawing/2014/main" val="2432141898"/>
                    </a:ext>
                  </a:extLst>
                </a:gridCol>
                <a:gridCol w="1195011">
                  <a:extLst>
                    <a:ext uri="{9D8B030D-6E8A-4147-A177-3AD203B41FA5}">
                      <a16:colId xmlns:a16="http://schemas.microsoft.com/office/drawing/2014/main" val="4103912389"/>
                    </a:ext>
                  </a:extLst>
                </a:gridCol>
                <a:gridCol w="1195011">
                  <a:extLst>
                    <a:ext uri="{9D8B030D-6E8A-4147-A177-3AD203B41FA5}">
                      <a16:colId xmlns:a16="http://schemas.microsoft.com/office/drawing/2014/main" val="453659792"/>
                    </a:ext>
                  </a:extLst>
                </a:gridCol>
              </a:tblGrid>
              <a:tr h="527222"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2019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2020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2021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2022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2023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296512"/>
                  </a:ext>
                </a:extLst>
              </a:tr>
              <a:tr h="372091">
                <a:tc>
                  <a:txBody>
                    <a:bodyPr/>
                    <a:lstStyle/>
                    <a:p>
                      <a:r>
                        <a:rPr lang="de-CH" sz="1800" b="1" dirty="0"/>
                        <a:t>Inland-Alpen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798948"/>
                  </a:ext>
                </a:extLst>
              </a:tr>
              <a:tr h="372091">
                <a:tc>
                  <a:txBody>
                    <a:bodyPr/>
                    <a:lstStyle/>
                    <a:p>
                      <a:pPr marL="285750" lvl="0" indent="-285750">
                        <a:buFont typeface="Symbol" panose="05050102010706020507" pitchFamily="18" charset="2"/>
                        <a:buChar char="-"/>
                      </a:pPr>
                      <a:r>
                        <a:rPr lang="de-CH" sz="1800" b="1" dirty="0"/>
                        <a:t>Festgelegte Stösse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/>
                        <a:t>1’485.9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b="1" dirty="0"/>
                        <a:t>1’403.6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1’403.6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1’411.5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rgbClr val="C00000"/>
                          </a:solidFill>
                        </a:rPr>
                        <a:t>1’407.5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868447"/>
                  </a:ext>
                </a:extLst>
              </a:tr>
              <a:tr h="372091">
                <a:tc>
                  <a:txBody>
                    <a:bodyPr/>
                    <a:lstStyle/>
                    <a:p>
                      <a:pPr marL="285750" lvl="0" indent="-285750">
                        <a:buFont typeface="Symbol" panose="05050102010706020507" pitchFamily="18" charset="2"/>
                        <a:buChar char="-"/>
                      </a:pPr>
                      <a:r>
                        <a:rPr lang="de-CH" sz="1800" b="1" dirty="0"/>
                        <a:t>Erreichte Stösse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/>
                        <a:t>1’331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/>
                        <a:t>1’414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1’323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1’447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rgbClr val="C00000"/>
                          </a:solidFill>
                        </a:rPr>
                        <a:t>1’463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47558"/>
                  </a:ext>
                </a:extLst>
              </a:tr>
              <a:tr h="372091">
                <a:tc>
                  <a:txBody>
                    <a:bodyPr/>
                    <a:lstStyle/>
                    <a:p>
                      <a:pPr marL="285750" lvl="0" indent="-285750">
                        <a:buFont typeface="Symbol" panose="05050102010706020507" pitchFamily="18" charset="2"/>
                        <a:buChar char="-"/>
                      </a:pPr>
                      <a:r>
                        <a:rPr lang="de-CH" sz="1800" b="1" dirty="0" err="1"/>
                        <a:t>Bestossung</a:t>
                      </a:r>
                      <a:r>
                        <a:rPr lang="de-CH" sz="1800" b="1" dirty="0"/>
                        <a:t> (%)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/>
                        <a:t>90%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/>
                        <a:t>100%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94%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102%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rgbClr val="C00000"/>
                          </a:solidFill>
                        </a:rPr>
                        <a:t>104%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8141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2322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D5081-8CF8-4DE1-BEF4-7327B997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/>
              <a:t>Rückblick Alpsaison 2023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31603B8-70A9-4A30-983F-634D06F99332}"/>
              </a:ext>
            </a:extLst>
          </p:cNvPr>
          <p:cNvSpPr txBox="1"/>
          <p:nvPr/>
        </p:nvSpPr>
        <p:spPr>
          <a:xfrm>
            <a:off x="838200" y="1589904"/>
            <a:ext cx="6221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 err="1"/>
              <a:t>Bestossung</a:t>
            </a:r>
            <a:r>
              <a:rPr lang="de-CH" sz="2400" b="1" dirty="0"/>
              <a:t> (Stösse)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25EB0F4B-C6D2-4E37-A566-4678162BD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173660"/>
              </p:ext>
            </p:extLst>
          </p:nvPr>
        </p:nvGraphicFramePr>
        <p:xfrm>
          <a:off x="838200" y="2348916"/>
          <a:ext cx="9446704" cy="350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2876">
                  <a:extLst>
                    <a:ext uri="{9D8B030D-6E8A-4147-A177-3AD203B41FA5}">
                      <a16:colId xmlns:a16="http://schemas.microsoft.com/office/drawing/2014/main" val="1477312195"/>
                    </a:ext>
                  </a:extLst>
                </a:gridCol>
                <a:gridCol w="1176628">
                  <a:extLst>
                    <a:ext uri="{9D8B030D-6E8A-4147-A177-3AD203B41FA5}">
                      <a16:colId xmlns:a16="http://schemas.microsoft.com/office/drawing/2014/main" val="3343913462"/>
                    </a:ext>
                  </a:extLst>
                </a:gridCol>
                <a:gridCol w="1206800">
                  <a:extLst>
                    <a:ext uri="{9D8B030D-6E8A-4147-A177-3AD203B41FA5}">
                      <a16:colId xmlns:a16="http://schemas.microsoft.com/office/drawing/2014/main" val="4276124988"/>
                    </a:ext>
                  </a:extLst>
                </a:gridCol>
                <a:gridCol w="1206800">
                  <a:extLst>
                    <a:ext uri="{9D8B030D-6E8A-4147-A177-3AD203B41FA5}">
                      <a16:colId xmlns:a16="http://schemas.microsoft.com/office/drawing/2014/main" val="2432141898"/>
                    </a:ext>
                  </a:extLst>
                </a:gridCol>
                <a:gridCol w="1206800">
                  <a:extLst>
                    <a:ext uri="{9D8B030D-6E8A-4147-A177-3AD203B41FA5}">
                      <a16:colId xmlns:a16="http://schemas.microsoft.com/office/drawing/2014/main" val="2376453379"/>
                    </a:ext>
                  </a:extLst>
                </a:gridCol>
                <a:gridCol w="1206800">
                  <a:extLst>
                    <a:ext uri="{9D8B030D-6E8A-4147-A177-3AD203B41FA5}">
                      <a16:colId xmlns:a16="http://schemas.microsoft.com/office/drawing/2014/main" val="2831727961"/>
                    </a:ext>
                  </a:extLst>
                </a:gridCol>
              </a:tblGrid>
              <a:tr h="527052"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2019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2020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2021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2022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2023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296512"/>
                  </a:ext>
                </a:extLst>
              </a:tr>
              <a:tr h="371971">
                <a:tc>
                  <a:txBody>
                    <a:bodyPr/>
                    <a:lstStyle/>
                    <a:p>
                      <a:r>
                        <a:rPr lang="de-CH" sz="18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Inland-Alpen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798948"/>
                  </a:ext>
                </a:extLst>
              </a:tr>
              <a:tr h="371971">
                <a:tc>
                  <a:txBody>
                    <a:bodyPr/>
                    <a:lstStyle/>
                    <a:p>
                      <a:pPr marL="285750" lvl="0" indent="-285750">
                        <a:buFont typeface="Symbol" panose="05050102010706020507" pitchFamily="18" charset="2"/>
                        <a:buChar char="-"/>
                      </a:pPr>
                      <a:r>
                        <a:rPr lang="de-CH" sz="18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Festgelegte Stösse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1485.9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1403.6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1403.6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1’411.5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1’407.5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868447"/>
                  </a:ext>
                </a:extLst>
              </a:tr>
              <a:tr h="371971">
                <a:tc>
                  <a:txBody>
                    <a:bodyPr/>
                    <a:lstStyle/>
                    <a:p>
                      <a:pPr marL="285750" lvl="0" indent="-285750">
                        <a:buFont typeface="Symbol" panose="05050102010706020507" pitchFamily="18" charset="2"/>
                        <a:buChar char="-"/>
                      </a:pPr>
                      <a:r>
                        <a:rPr lang="de-CH" sz="18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Erreichte Stösse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1414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1’447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1’463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47558"/>
                  </a:ext>
                </a:extLst>
              </a:tr>
              <a:tr h="371971">
                <a:tc>
                  <a:txBody>
                    <a:bodyPr/>
                    <a:lstStyle/>
                    <a:p>
                      <a:pPr marL="285750" lvl="0" indent="-285750">
                        <a:buFont typeface="Symbol" panose="05050102010706020507" pitchFamily="18" charset="2"/>
                        <a:buChar char="-"/>
                      </a:pPr>
                      <a:r>
                        <a:rPr lang="de-CH" sz="18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Bestossung</a:t>
                      </a:r>
                      <a:r>
                        <a:rPr lang="de-CH" sz="18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(%)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90%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94%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814174"/>
                  </a:ext>
                </a:extLst>
              </a:tr>
              <a:tr h="371971">
                <a:tc>
                  <a:txBody>
                    <a:bodyPr/>
                    <a:lstStyle/>
                    <a:p>
                      <a:r>
                        <a:rPr lang="de-CH" sz="1800" b="1" dirty="0"/>
                        <a:t>FL-Alpen in </a:t>
                      </a:r>
                      <a:r>
                        <a:rPr lang="de-CH" sz="1800" b="1" dirty="0" err="1"/>
                        <a:t>Vlbg</a:t>
                      </a:r>
                      <a:endParaRPr lang="de-CH" sz="1800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72219"/>
                  </a:ext>
                </a:extLst>
              </a:tr>
              <a:tr h="37197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de-CH" sz="1800" b="1" dirty="0"/>
                        <a:t>Festgelegte Stösse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/>
                        <a:t>241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/>
                        <a:t>242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242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256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rgbClr val="C00000"/>
                          </a:solidFill>
                        </a:rPr>
                        <a:t>242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394429"/>
                  </a:ext>
                </a:extLst>
              </a:tr>
              <a:tr h="37197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de-CH" sz="1800" b="1" dirty="0"/>
                        <a:t>Erreichte Stösse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/>
                        <a:t>253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/>
                        <a:t>230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241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276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rgbClr val="C00000"/>
                          </a:solidFill>
                        </a:rPr>
                        <a:t>239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969889"/>
                  </a:ext>
                </a:extLst>
              </a:tr>
              <a:tr h="37197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de-CH" sz="1800" b="1" dirty="0" err="1"/>
                        <a:t>Bestossung</a:t>
                      </a:r>
                      <a:r>
                        <a:rPr lang="de-CH" sz="1800" b="1" dirty="0"/>
                        <a:t> (%)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/>
                        <a:t>105%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/>
                        <a:t>95%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108%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rgbClr val="C00000"/>
                          </a:solidFill>
                        </a:rPr>
                        <a:t>99%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273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6257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D5081-8CF8-4DE1-BEF4-7327B997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/>
              <a:t>Rückblick Alpsaison 2023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31603B8-70A9-4A30-983F-634D06F99332}"/>
              </a:ext>
            </a:extLst>
          </p:cNvPr>
          <p:cNvSpPr txBox="1"/>
          <p:nvPr/>
        </p:nvSpPr>
        <p:spPr>
          <a:xfrm>
            <a:off x="838200" y="1589904"/>
            <a:ext cx="6221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/>
              <a:t>Herkunft des Viehes: </a:t>
            </a:r>
            <a:r>
              <a:rPr lang="de-CH" sz="2400" b="1" dirty="0">
                <a:solidFill>
                  <a:srgbClr val="385723"/>
                </a:solidFill>
              </a:rPr>
              <a:t>Inland-Alpen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25EB0F4B-C6D2-4E37-A566-4678162BD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285553"/>
              </p:ext>
            </p:extLst>
          </p:nvPr>
        </p:nvGraphicFramePr>
        <p:xfrm>
          <a:off x="838200" y="2293624"/>
          <a:ext cx="9429923" cy="132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6761">
                  <a:extLst>
                    <a:ext uri="{9D8B030D-6E8A-4147-A177-3AD203B41FA5}">
                      <a16:colId xmlns:a16="http://schemas.microsoft.com/office/drawing/2014/main" val="1477312195"/>
                    </a:ext>
                  </a:extLst>
                </a:gridCol>
                <a:gridCol w="1174538">
                  <a:extLst>
                    <a:ext uri="{9D8B030D-6E8A-4147-A177-3AD203B41FA5}">
                      <a16:colId xmlns:a16="http://schemas.microsoft.com/office/drawing/2014/main" val="3343913462"/>
                    </a:ext>
                  </a:extLst>
                </a:gridCol>
                <a:gridCol w="1204656">
                  <a:extLst>
                    <a:ext uri="{9D8B030D-6E8A-4147-A177-3AD203B41FA5}">
                      <a16:colId xmlns:a16="http://schemas.microsoft.com/office/drawing/2014/main" val="4276124988"/>
                    </a:ext>
                  </a:extLst>
                </a:gridCol>
                <a:gridCol w="1204656">
                  <a:extLst>
                    <a:ext uri="{9D8B030D-6E8A-4147-A177-3AD203B41FA5}">
                      <a16:colId xmlns:a16="http://schemas.microsoft.com/office/drawing/2014/main" val="2432141898"/>
                    </a:ext>
                  </a:extLst>
                </a:gridCol>
                <a:gridCol w="1204656">
                  <a:extLst>
                    <a:ext uri="{9D8B030D-6E8A-4147-A177-3AD203B41FA5}">
                      <a16:colId xmlns:a16="http://schemas.microsoft.com/office/drawing/2014/main" val="3177999365"/>
                    </a:ext>
                  </a:extLst>
                </a:gridCol>
                <a:gridCol w="1204656">
                  <a:extLst>
                    <a:ext uri="{9D8B030D-6E8A-4147-A177-3AD203B41FA5}">
                      <a16:colId xmlns:a16="http://schemas.microsoft.com/office/drawing/2014/main" val="1900687410"/>
                    </a:ext>
                  </a:extLst>
                </a:gridCol>
              </a:tblGrid>
              <a:tr h="549680"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2019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2020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2021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2022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2023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296512"/>
                  </a:ext>
                </a:extLst>
              </a:tr>
              <a:tr h="387941">
                <a:tc>
                  <a:txBody>
                    <a:bodyPr/>
                    <a:lstStyle/>
                    <a:p>
                      <a:r>
                        <a:rPr lang="de-CH" sz="1800" b="1" dirty="0">
                          <a:solidFill>
                            <a:schemeClr val="tx1"/>
                          </a:solidFill>
                        </a:rPr>
                        <a:t>FL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89%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90%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92%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91%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rgbClr val="C00000"/>
                          </a:solidFill>
                        </a:rPr>
                        <a:t>91%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798948"/>
                  </a:ext>
                </a:extLst>
              </a:tr>
              <a:tr h="3879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lang="de-CH" sz="1800" b="1" dirty="0">
                          <a:solidFill>
                            <a:schemeClr val="tx1"/>
                          </a:solidFill>
                        </a:rPr>
                        <a:t>CH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11%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rgbClr val="C00000"/>
                          </a:solidFill>
                        </a:rPr>
                        <a:t>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273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2484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D5081-8CF8-4DE1-BEF4-7327B997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/>
              <a:t>Rückblick Alpsaison 2023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31603B8-70A9-4A30-983F-634D06F99332}"/>
              </a:ext>
            </a:extLst>
          </p:cNvPr>
          <p:cNvSpPr txBox="1"/>
          <p:nvPr/>
        </p:nvSpPr>
        <p:spPr>
          <a:xfrm>
            <a:off x="838200" y="1589904"/>
            <a:ext cx="6221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chemeClr val="bg1">
                    <a:lumMod val="50000"/>
                  </a:schemeClr>
                </a:solidFill>
              </a:rPr>
              <a:t>Herkunft des Viehes: Inland-Alpen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25EB0F4B-C6D2-4E37-A566-4678162BD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900592"/>
              </p:ext>
            </p:extLst>
          </p:nvPr>
        </p:nvGraphicFramePr>
        <p:xfrm>
          <a:off x="838200" y="2325819"/>
          <a:ext cx="9312481" cy="1325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3959">
                  <a:extLst>
                    <a:ext uri="{9D8B030D-6E8A-4147-A177-3AD203B41FA5}">
                      <a16:colId xmlns:a16="http://schemas.microsoft.com/office/drawing/2014/main" val="1477312195"/>
                    </a:ext>
                  </a:extLst>
                </a:gridCol>
                <a:gridCol w="1159910">
                  <a:extLst>
                    <a:ext uri="{9D8B030D-6E8A-4147-A177-3AD203B41FA5}">
                      <a16:colId xmlns:a16="http://schemas.microsoft.com/office/drawing/2014/main" val="3343913462"/>
                    </a:ext>
                  </a:extLst>
                </a:gridCol>
                <a:gridCol w="1189653">
                  <a:extLst>
                    <a:ext uri="{9D8B030D-6E8A-4147-A177-3AD203B41FA5}">
                      <a16:colId xmlns:a16="http://schemas.microsoft.com/office/drawing/2014/main" val="4276124988"/>
                    </a:ext>
                  </a:extLst>
                </a:gridCol>
                <a:gridCol w="1189653">
                  <a:extLst>
                    <a:ext uri="{9D8B030D-6E8A-4147-A177-3AD203B41FA5}">
                      <a16:colId xmlns:a16="http://schemas.microsoft.com/office/drawing/2014/main" val="2432141898"/>
                    </a:ext>
                  </a:extLst>
                </a:gridCol>
                <a:gridCol w="1189653">
                  <a:extLst>
                    <a:ext uri="{9D8B030D-6E8A-4147-A177-3AD203B41FA5}">
                      <a16:colId xmlns:a16="http://schemas.microsoft.com/office/drawing/2014/main" val="948523982"/>
                    </a:ext>
                  </a:extLst>
                </a:gridCol>
                <a:gridCol w="1189653">
                  <a:extLst>
                    <a:ext uri="{9D8B030D-6E8A-4147-A177-3AD203B41FA5}">
                      <a16:colId xmlns:a16="http://schemas.microsoft.com/office/drawing/2014/main" val="4198113358"/>
                    </a:ext>
                  </a:extLst>
                </a:gridCol>
              </a:tblGrid>
              <a:tr h="535258">
                <a:tc>
                  <a:txBody>
                    <a:bodyPr/>
                    <a:lstStyle/>
                    <a:p>
                      <a:pPr algn="ctr"/>
                      <a:endParaRPr lang="de-CH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2019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2020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2021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2022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2023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296512"/>
                  </a:ext>
                </a:extLst>
              </a:tr>
              <a:tr h="395153">
                <a:tc>
                  <a:txBody>
                    <a:bodyPr/>
                    <a:lstStyle/>
                    <a:p>
                      <a:r>
                        <a:rPr lang="de-CH" sz="18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FL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89%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90%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92%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91%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91%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798948"/>
                  </a:ext>
                </a:extLst>
              </a:tr>
              <a:tr h="3951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lang="de-CH" sz="18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CH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273800"/>
                  </a:ext>
                </a:extLst>
              </a:tr>
            </a:tbl>
          </a:graphicData>
        </a:graphic>
      </p:graphicFrame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64357ABF-2EC6-47C7-A08C-C74A7052C1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181468"/>
              </p:ext>
            </p:extLst>
          </p:nvPr>
        </p:nvGraphicFramePr>
        <p:xfrm>
          <a:off x="838199" y="4723003"/>
          <a:ext cx="9312481" cy="1661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3959">
                  <a:extLst>
                    <a:ext uri="{9D8B030D-6E8A-4147-A177-3AD203B41FA5}">
                      <a16:colId xmlns:a16="http://schemas.microsoft.com/office/drawing/2014/main" val="1477312195"/>
                    </a:ext>
                  </a:extLst>
                </a:gridCol>
                <a:gridCol w="1159910">
                  <a:extLst>
                    <a:ext uri="{9D8B030D-6E8A-4147-A177-3AD203B41FA5}">
                      <a16:colId xmlns:a16="http://schemas.microsoft.com/office/drawing/2014/main" val="3343913462"/>
                    </a:ext>
                  </a:extLst>
                </a:gridCol>
                <a:gridCol w="1189653">
                  <a:extLst>
                    <a:ext uri="{9D8B030D-6E8A-4147-A177-3AD203B41FA5}">
                      <a16:colId xmlns:a16="http://schemas.microsoft.com/office/drawing/2014/main" val="4276124988"/>
                    </a:ext>
                  </a:extLst>
                </a:gridCol>
                <a:gridCol w="1189653">
                  <a:extLst>
                    <a:ext uri="{9D8B030D-6E8A-4147-A177-3AD203B41FA5}">
                      <a16:colId xmlns:a16="http://schemas.microsoft.com/office/drawing/2014/main" val="2432141898"/>
                    </a:ext>
                  </a:extLst>
                </a:gridCol>
                <a:gridCol w="1189653">
                  <a:extLst>
                    <a:ext uri="{9D8B030D-6E8A-4147-A177-3AD203B41FA5}">
                      <a16:colId xmlns:a16="http://schemas.microsoft.com/office/drawing/2014/main" val="3606512500"/>
                    </a:ext>
                  </a:extLst>
                </a:gridCol>
                <a:gridCol w="1189653">
                  <a:extLst>
                    <a:ext uri="{9D8B030D-6E8A-4147-A177-3AD203B41FA5}">
                      <a16:colId xmlns:a16="http://schemas.microsoft.com/office/drawing/2014/main" val="405325456"/>
                    </a:ext>
                  </a:extLst>
                </a:gridCol>
              </a:tblGrid>
              <a:tr h="533101"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2019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2020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2021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2022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2023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296512"/>
                  </a:ext>
                </a:extLst>
              </a:tr>
              <a:tr h="376240">
                <a:tc>
                  <a:txBody>
                    <a:bodyPr/>
                    <a:lstStyle/>
                    <a:p>
                      <a:r>
                        <a:rPr lang="de-CH" sz="1800" b="1" dirty="0">
                          <a:solidFill>
                            <a:schemeClr val="tx1"/>
                          </a:solidFill>
                        </a:rPr>
                        <a:t>FL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rgbClr val="C00000"/>
                          </a:solidFill>
                        </a:rPr>
                        <a:t>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798948"/>
                  </a:ext>
                </a:extLst>
              </a:tr>
              <a:tr h="376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lang="de-CH" sz="1800" b="1" dirty="0">
                          <a:solidFill>
                            <a:schemeClr val="tx1"/>
                          </a:solidFill>
                        </a:rPr>
                        <a:t>CH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solidFill>
                            <a:srgbClr val="C00000"/>
                          </a:solidFill>
                        </a:rPr>
                        <a:t>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273800"/>
                  </a:ext>
                </a:extLst>
              </a:tr>
              <a:tr h="376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lang="de-CH" sz="1800" b="1" dirty="0">
                          <a:solidFill>
                            <a:schemeClr val="tx1"/>
                          </a:solidFill>
                        </a:rPr>
                        <a:t>AUT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b="1" dirty="0">
                          <a:solidFill>
                            <a:srgbClr val="C00000"/>
                          </a:solidFill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292973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7069A654-FEFA-4D61-892B-1D65CAA2F70D}"/>
              </a:ext>
            </a:extLst>
          </p:cNvPr>
          <p:cNvSpPr txBox="1"/>
          <p:nvPr/>
        </p:nvSpPr>
        <p:spPr>
          <a:xfrm>
            <a:off x="838199" y="4045451"/>
            <a:ext cx="6221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/>
              <a:t>Herkunft des Viehes: </a:t>
            </a:r>
            <a:r>
              <a:rPr lang="de-CH" sz="2400" b="1" dirty="0">
                <a:solidFill>
                  <a:srgbClr val="385723"/>
                </a:solidFill>
              </a:rPr>
              <a:t>FL-Alpen in </a:t>
            </a:r>
            <a:r>
              <a:rPr lang="de-CH" sz="2400" b="1" dirty="0" err="1">
                <a:solidFill>
                  <a:srgbClr val="385723"/>
                </a:solidFill>
              </a:rPr>
              <a:t>Vlbg</a:t>
            </a:r>
            <a:r>
              <a:rPr lang="de-CH" sz="2400" b="1" dirty="0">
                <a:solidFill>
                  <a:srgbClr val="385723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1825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D5081-8CF8-4DE1-BEF4-7327B997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/>
              <a:t>Ausblick Alpsaison 2024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31603B8-70A9-4A30-983F-634D06F99332}"/>
              </a:ext>
            </a:extLst>
          </p:cNvPr>
          <p:cNvSpPr txBox="1"/>
          <p:nvPr/>
        </p:nvSpPr>
        <p:spPr>
          <a:xfrm>
            <a:off x="838200" y="1589904"/>
            <a:ext cx="6221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/>
              <a:t>Abgabe der Unterlagen ans AU</a:t>
            </a:r>
            <a:endParaRPr lang="de-CH" sz="2400" b="1" dirty="0">
              <a:solidFill>
                <a:srgbClr val="385723"/>
              </a:solidFill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AE83BA12-CDAB-4E20-8C43-EDD407916F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470448"/>
              </p:ext>
            </p:extLst>
          </p:nvPr>
        </p:nvGraphicFramePr>
        <p:xfrm>
          <a:off x="838200" y="2326045"/>
          <a:ext cx="1070301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5045">
                  <a:extLst>
                    <a:ext uri="{9D8B030D-6E8A-4147-A177-3AD203B41FA5}">
                      <a16:colId xmlns:a16="http://schemas.microsoft.com/office/drawing/2014/main" val="3175865437"/>
                    </a:ext>
                  </a:extLst>
                </a:gridCol>
                <a:gridCol w="3247966">
                  <a:extLst>
                    <a:ext uri="{9D8B030D-6E8A-4147-A177-3AD203B41FA5}">
                      <a16:colId xmlns:a16="http://schemas.microsoft.com/office/drawing/2014/main" val="1807676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de-CH" sz="1800" b="1" dirty="0"/>
                        <a:t>Zeitplan</a:t>
                      </a:r>
                      <a:endParaRPr lang="de-CH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729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b="0" dirty="0">
                          <a:solidFill>
                            <a:schemeClr val="tx1"/>
                          </a:solidFill>
                        </a:rPr>
                        <a:t>Abgabe </a:t>
                      </a:r>
                      <a:r>
                        <a:rPr lang="de-CH" b="1" dirty="0" err="1">
                          <a:solidFill>
                            <a:schemeClr val="tx1"/>
                          </a:solidFill>
                        </a:rPr>
                        <a:t>Herbizidgesuch</a:t>
                      </a:r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de-CH" b="1" dirty="0"/>
                        <a:t>Bitte genau und sorgfältig ausfüllen.)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01. April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141149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E157EE9D-F343-483B-82A8-C0B9421C3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6" b="25344"/>
          <a:stretch/>
        </p:blipFill>
        <p:spPr>
          <a:xfrm>
            <a:off x="0" y="4916209"/>
            <a:ext cx="12192000" cy="194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35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D5081-8CF8-4DE1-BEF4-7327B997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/>
              <a:t>Ausblick Alpsaison 2024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31603B8-70A9-4A30-983F-634D06F99332}"/>
              </a:ext>
            </a:extLst>
          </p:cNvPr>
          <p:cNvSpPr txBox="1"/>
          <p:nvPr/>
        </p:nvSpPr>
        <p:spPr>
          <a:xfrm>
            <a:off x="838200" y="1589904"/>
            <a:ext cx="6221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/>
              <a:t>Abgabe der Unterlagen ans AU</a:t>
            </a:r>
            <a:endParaRPr lang="de-CH" sz="2400" b="1" dirty="0">
              <a:solidFill>
                <a:srgbClr val="385723"/>
              </a:solidFill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AE83BA12-CDAB-4E20-8C43-EDD407916F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643708"/>
              </p:ext>
            </p:extLst>
          </p:nvPr>
        </p:nvGraphicFramePr>
        <p:xfrm>
          <a:off x="838200" y="2326045"/>
          <a:ext cx="1070301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5045">
                  <a:extLst>
                    <a:ext uri="{9D8B030D-6E8A-4147-A177-3AD203B41FA5}">
                      <a16:colId xmlns:a16="http://schemas.microsoft.com/office/drawing/2014/main" val="3175865437"/>
                    </a:ext>
                  </a:extLst>
                </a:gridCol>
                <a:gridCol w="3247966">
                  <a:extLst>
                    <a:ext uri="{9D8B030D-6E8A-4147-A177-3AD203B41FA5}">
                      <a16:colId xmlns:a16="http://schemas.microsoft.com/office/drawing/2014/main" val="1807676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de-CH" sz="1800" b="1" dirty="0"/>
                        <a:t>Zeitplan</a:t>
                      </a:r>
                      <a:endParaRPr lang="de-CH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729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Abgabe </a:t>
                      </a:r>
                      <a:r>
                        <a:rPr lang="de-CH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Herbizidgesuch</a:t>
                      </a:r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(Bitte genau und sorgfältig ausfüllen.)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01. April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141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b="0" dirty="0">
                          <a:solidFill>
                            <a:schemeClr val="tx1"/>
                          </a:solidFill>
                        </a:rPr>
                        <a:t>Abgabe </a:t>
                      </a:r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Besatzmeldung Inlands- und Auslandsalpen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30. Oktober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328323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E157EE9D-F343-483B-82A8-C0B9421C3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6" b="25344"/>
          <a:stretch/>
        </p:blipFill>
        <p:spPr>
          <a:xfrm>
            <a:off x="0" y="4916209"/>
            <a:ext cx="12192000" cy="194179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0418D40-31FA-4344-A7DE-17DF0D077228}"/>
              </a:ext>
            </a:extLst>
          </p:cNvPr>
          <p:cNvSpPr txBox="1"/>
          <p:nvPr/>
        </p:nvSpPr>
        <p:spPr>
          <a:xfrm>
            <a:off x="838201" y="3600785"/>
            <a:ext cx="2794232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38572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CH" b="1" dirty="0"/>
              <a:t>Bitte alle TVD-pflichtigen Tierkategorien in der TVD erfassen. </a:t>
            </a:r>
          </a:p>
          <a:p>
            <a:endParaRPr lang="de-CH" b="1" dirty="0"/>
          </a:p>
          <a:p>
            <a:r>
              <a:rPr lang="de-CH" b="1" dirty="0"/>
              <a:t>Das Meldeblatt dient nur als </a:t>
            </a:r>
            <a:r>
              <a:rPr lang="de-CH" b="1" u="sng" dirty="0"/>
              <a:t>Ergänzung</a:t>
            </a:r>
            <a:r>
              <a:rPr lang="de-CH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8440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D5081-8CF8-4DE1-BEF4-7327B997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/>
              <a:t>Ausblick Alpsaison 2024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31603B8-70A9-4A30-983F-634D06F99332}"/>
              </a:ext>
            </a:extLst>
          </p:cNvPr>
          <p:cNvSpPr txBox="1"/>
          <p:nvPr/>
        </p:nvSpPr>
        <p:spPr>
          <a:xfrm>
            <a:off x="838200" y="1589904"/>
            <a:ext cx="6221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/>
              <a:t>Abgabe der Unterlagen ans AU</a:t>
            </a:r>
            <a:endParaRPr lang="de-CH" sz="2400" b="1" dirty="0">
              <a:solidFill>
                <a:srgbClr val="385723"/>
              </a:solidFill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AE83BA12-CDAB-4E20-8C43-EDD407916F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308897"/>
              </p:ext>
            </p:extLst>
          </p:nvPr>
        </p:nvGraphicFramePr>
        <p:xfrm>
          <a:off x="838200" y="2326045"/>
          <a:ext cx="1070301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5045">
                  <a:extLst>
                    <a:ext uri="{9D8B030D-6E8A-4147-A177-3AD203B41FA5}">
                      <a16:colId xmlns:a16="http://schemas.microsoft.com/office/drawing/2014/main" val="3175865437"/>
                    </a:ext>
                  </a:extLst>
                </a:gridCol>
                <a:gridCol w="3247966">
                  <a:extLst>
                    <a:ext uri="{9D8B030D-6E8A-4147-A177-3AD203B41FA5}">
                      <a16:colId xmlns:a16="http://schemas.microsoft.com/office/drawing/2014/main" val="1807676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de-CH" sz="1800" b="1" dirty="0"/>
                        <a:t>Zeitplan</a:t>
                      </a:r>
                      <a:endParaRPr lang="de-CH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729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Abgabe </a:t>
                      </a:r>
                      <a:r>
                        <a:rPr lang="de-CH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Herbizidgesuch</a:t>
                      </a:r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(Bitte genau und sorgfältig ausfüllen.)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01. April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141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Abgabe </a:t>
                      </a:r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Besatzmeldung Inlands- und Auslandsalpen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30. Oktober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328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b="0" dirty="0">
                          <a:solidFill>
                            <a:schemeClr val="tx1"/>
                          </a:solidFill>
                        </a:rPr>
                        <a:t>Abgabe </a:t>
                      </a:r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Arbeitsrapport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b="1" dirty="0">
                          <a:solidFill>
                            <a:schemeClr val="tx1"/>
                          </a:solidFill>
                        </a:rPr>
                        <a:t>30. Oktober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144556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E157EE9D-F343-483B-82A8-C0B9421C3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6" b="25344"/>
          <a:stretch/>
        </p:blipFill>
        <p:spPr>
          <a:xfrm>
            <a:off x="0" y="4916209"/>
            <a:ext cx="12192000" cy="194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87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1121</Words>
  <Application>Microsoft Office PowerPoint</Application>
  <PresentationFormat>Breitbild</PresentationFormat>
  <Paragraphs>244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2" baseType="lpstr">
      <vt:lpstr>Arial</vt:lpstr>
      <vt:lpstr>Bryant Medium</vt:lpstr>
      <vt:lpstr>Bryant Regular</vt:lpstr>
      <vt:lpstr>Calibri</vt:lpstr>
      <vt:lpstr>Calibri Light</vt:lpstr>
      <vt:lpstr>Symbol</vt:lpstr>
      <vt:lpstr>Times New Roman</vt:lpstr>
      <vt:lpstr>Wingdings</vt:lpstr>
      <vt:lpstr>Office</vt:lpstr>
      <vt:lpstr>Informationsveranstaltung  „Alpwirtschaft“</vt:lpstr>
      <vt:lpstr>Programm</vt:lpstr>
      <vt:lpstr>Rückblick Alpsaison 2023</vt:lpstr>
      <vt:lpstr>Rückblick Alpsaison 2023</vt:lpstr>
      <vt:lpstr>Rückblick Alpsaison 2023</vt:lpstr>
      <vt:lpstr>Rückblick Alpsaison 2023</vt:lpstr>
      <vt:lpstr>Ausblick Alpsaison 2024</vt:lpstr>
      <vt:lpstr>Ausblick Alpsaison 2024</vt:lpstr>
      <vt:lpstr>Ausblick Alpsaison 2024</vt:lpstr>
      <vt:lpstr>Ausblick Alpsaison 2024</vt:lpstr>
      <vt:lpstr>Ausblick Alpsaison 2024</vt:lpstr>
      <vt:lpstr>Verspätete Gesuchstellung</vt:lpstr>
      <vt:lpstr>Verlängerung Sömmerungsdauer</vt:lpstr>
      <vt:lpstr>Ziegen- und Schafalpung</vt:lpstr>
      <vt:lpstr>Anpassung der Verordnung über die  Förderung der Alpwirtschaft (AWFV)</vt:lpstr>
      <vt:lpstr>Herdenschutz 2024</vt:lpstr>
      <vt:lpstr>Herdenschutz 2024</vt:lpstr>
      <vt:lpstr>Herdenschutz 2024</vt:lpstr>
      <vt:lpstr>Herdenschutz 2024</vt:lpstr>
      <vt:lpstr>Zumutbarer Herdenschutz Alp</vt:lpstr>
      <vt:lpstr>Förderbeiträge im Herdenschutz und Verhütung von Schäden</vt:lpstr>
      <vt:lpstr>Wolf und Hund? </vt:lpstr>
      <vt:lpstr>Input Sven Baumgartner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Seeberger Maria</dc:creator>
  <cp:lastModifiedBy>Seeberger Maria</cp:lastModifiedBy>
  <cp:revision>87</cp:revision>
  <dcterms:created xsi:type="dcterms:W3CDTF">2022-03-15T07:28:01Z</dcterms:created>
  <dcterms:modified xsi:type="dcterms:W3CDTF">2024-03-22T08:09:48Z</dcterms:modified>
</cp:coreProperties>
</file>