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63" r:id="rId4"/>
  </p:sldMasterIdLst>
  <p:notesMasterIdLst>
    <p:notesMasterId r:id="rId37"/>
  </p:notesMasterIdLst>
  <p:handoutMasterIdLst>
    <p:handoutMasterId r:id="rId38"/>
  </p:handoutMasterIdLst>
  <p:sldIdLst>
    <p:sldId id="293" r:id="rId5"/>
    <p:sldId id="294" r:id="rId6"/>
    <p:sldId id="298" r:id="rId7"/>
    <p:sldId id="266" r:id="rId8"/>
    <p:sldId id="345" r:id="rId9"/>
    <p:sldId id="324" r:id="rId10"/>
    <p:sldId id="343" r:id="rId11"/>
    <p:sldId id="354" r:id="rId12"/>
    <p:sldId id="355" r:id="rId13"/>
    <p:sldId id="328" r:id="rId14"/>
    <p:sldId id="339" r:id="rId15"/>
    <p:sldId id="346" r:id="rId16"/>
    <p:sldId id="348" r:id="rId17"/>
    <p:sldId id="353" r:id="rId18"/>
    <p:sldId id="349" r:id="rId19"/>
    <p:sldId id="340" r:id="rId20"/>
    <p:sldId id="342" r:id="rId21"/>
    <p:sldId id="350" r:id="rId22"/>
    <p:sldId id="329" r:id="rId23"/>
    <p:sldId id="337" r:id="rId24"/>
    <p:sldId id="330" r:id="rId25"/>
    <p:sldId id="351" r:id="rId26"/>
    <p:sldId id="331" r:id="rId27"/>
    <p:sldId id="327" r:id="rId28"/>
    <p:sldId id="344" r:id="rId29"/>
    <p:sldId id="332" r:id="rId30"/>
    <p:sldId id="334" r:id="rId31"/>
    <p:sldId id="333" r:id="rId32"/>
    <p:sldId id="335" r:id="rId33"/>
    <p:sldId id="347" r:id="rId34"/>
    <p:sldId id="356" r:id="rId35"/>
    <p:sldId id="290" r:id="rId36"/>
  </p:sldIdLst>
  <p:sldSz cx="17345025" cy="9756775"/>
  <p:notesSz cx="6797675" cy="9926638"/>
  <p:defaultTextStyle>
    <a:defPPr>
      <a:defRPr lang="de-DE"/>
    </a:defPPr>
    <a:lvl1pPr algn="l" rtl="0" eaLnBrk="0" fontAlgn="base" hangingPunct="0">
      <a:spcBef>
        <a:spcPct val="0"/>
      </a:spcBef>
      <a:spcAft>
        <a:spcPct val="0"/>
      </a:spcAft>
      <a:defRPr sz="2400" b="0" kern="1200" baseline="0">
        <a:solidFill>
          <a:schemeClr val="tx1"/>
        </a:solidFill>
        <a:latin typeface="Arial" pitchFamily="-112" charset="0"/>
        <a:ea typeface="Geneva" pitchFamily="-112" charset="-128"/>
        <a:cs typeface="+mn-cs"/>
      </a:defRPr>
    </a:lvl1pPr>
    <a:lvl2pPr marL="457170" algn="l" rtl="0" eaLnBrk="0" fontAlgn="base" hangingPunct="0">
      <a:spcBef>
        <a:spcPct val="0"/>
      </a:spcBef>
      <a:spcAft>
        <a:spcPct val="0"/>
      </a:spcAft>
      <a:defRPr sz="2400" b="0" kern="1200" baseline="0">
        <a:solidFill>
          <a:schemeClr val="tx1"/>
        </a:solidFill>
        <a:latin typeface="Arial" pitchFamily="-112" charset="0"/>
        <a:ea typeface="Geneva" pitchFamily="-112" charset="-128"/>
        <a:cs typeface="+mn-cs"/>
      </a:defRPr>
    </a:lvl2pPr>
    <a:lvl3pPr marL="914339" algn="l" rtl="0" eaLnBrk="0" fontAlgn="base" hangingPunct="0">
      <a:spcBef>
        <a:spcPct val="0"/>
      </a:spcBef>
      <a:spcAft>
        <a:spcPct val="0"/>
      </a:spcAft>
      <a:defRPr sz="2400" b="0" kern="1200" baseline="0">
        <a:solidFill>
          <a:schemeClr val="tx1"/>
        </a:solidFill>
        <a:latin typeface="Arial" pitchFamily="-112" charset="0"/>
        <a:ea typeface="Geneva" pitchFamily="-112" charset="-128"/>
        <a:cs typeface="+mn-cs"/>
      </a:defRPr>
    </a:lvl3pPr>
    <a:lvl4pPr marL="1371509" algn="l" rtl="0" eaLnBrk="0" fontAlgn="base" hangingPunct="0">
      <a:spcBef>
        <a:spcPct val="0"/>
      </a:spcBef>
      <a:spcAft>
        <a:spcPct val="0"/>
      </a:spcAft>
      <a:defRPr sz="2400" b="0" kern="1200" baseline="0">
        <a:solidFill>
          <a:schemeClr val="tx1"/>
        </a:solidFill>
        <a:latin typeface="Arial" pitchFamily="-112" charset="0"/>
        <a:ea typeface="Geneva" pitchFamily="-112" charset="-128"/>
        <a:cs typeface="+mn-cs"/>
      </a:defRPr>
    </a:lvl4pPr>
    <a:lvl5pPr marL="1828677" algn="l" rtl="0" eaLnBrk="0" fontAlgn="base" hangingPunct="0">
      <a:spcBef>
        <a:spcPct val="0"/>
      </a:spcBef>
      <a:spcAft>
        <a:spcPct val="0"/>
      </a:spcAft>
      <a:defRPr sz="2400" b="0" kern="1200" baseline="0">
        <a:solidFill>
          <a:schemeClr val="tx1"/>
        </a:solidFill>
        <a:latin typeface="Arial" pitchFamily="-112" charset="0"/>
        <a:ea typeface="Geneva" pitchFamily="-112" charset="-128"/>
        <a:cs typeface="+mn-cs"/>
      </a:defRPr>
    </a:lvl5pPr>
    <a:lvl6pPr marL="2285846" algn="l" defTabSz="914339" rtl="0" eaLnBrk="1" latinLnBrk="0" hangingPunct="1">
      <a:defRPr sz="2400" b="0" kern="1200" baseline="0">
        <a:solidFill>
          <a:schemeClr val="tx1"/>
        </a:solidFill>
        <a:latin typeface="Arial" pitchFamily="-112" charset="0"/>
        <a:ea typeface="Geneva" pitchFamily="-112" charset="-128"/>
        <a:cs typeface="+mn-cs"/>
      </a:defRPr>
    </a:lvl6pPr>
    <a:lvl7pPr marL="2743016" algn="l" defTabSz="914339" rtl="0" eaLnBrk="1" latinLnBrk="0" hangingPunct="1">
      <a:defRPr sz="2400" b="0" kern="1200" baseline="0">
        <a:solidFill>
          <a:schemeClr val="tx1"/>
        </a:solidFill>
        <a:latin typeface="Arial" pitchFamily="-112" charset="0"/>
        <a:ea typeface="Geneva" pitchFamily="-112" charset="-128"/>
        <a:cs typeface="+mn-cs"/>
      </a:defRPr>
    </a:lvl7pPr>
    <a:lvl8pPr marL="3200185" algn="l" defTabSz="914339" rtl="0" eaLnBrk="1" latinLnBrk="0" hangingPunct="1">
      <a:defRPr sz="2400" b="0" kern="1200" baseline="0">
        <a:solidFill>
          <a:schemeClr val="tx1"/>
        </a:solidFill>
        <a:latin typeface="Arial" pitchFamily="-112" charset="0"/>
        <a:ea typeface="Geneva" pitchFamily="-112" charset="-128"/>
        <a:cs typeface="+mn-cs"/>
      </a:defRPr>
    </a:lvl8pPr>
    <a:lvl9pPr marL="3657355" algn="l" defTabSz="914339" rtl="0" eaLnBrk="1" latinLnBrk="0" hangingPunct="1">
      <a:defRPr sz="2400" b="0" kern="1200" baseline="0">
        <a:solidFill>
          <a:schemeClr val="tx1"/>
        </a:solidFill>
        <a:latin typeface="Arial" pitchFamily="-112" charset="0"/>
        <a:ea typeface="Geneva" pitchFamily="-112" charset="-128"/>
        <a:cs typeface="+mn-cs"/>
      </a:defRPr>
    </a:lvl9pPr>
  </p:defaultTextStyle>
  <p:extLst>
    <p:ext uri="{EFAFB233-063F-42B5-8137-9DF3F51BA10A}">
      <p15:sldGuideLst xmlns:p15="http://schemas.microsoft.com/office/powerpoint/2012/main">
        <p15:guide id="1" orient="horz" pos="1372" userDrawn="1">
          <p15:clr>
            <a:srgbClr val="A4A3A4"/>
          </p15:clr>
        </p15:guide>
        <p15:guide id="2" orient="horz" pos="5590" userDrawn="1">
          <p15:clr>
            <a:srgbClr val="A4A3A4"/>
          </p15:clr>
        </p15:guide>
        <p15:guide id="3" orient="horz" pos="5681" userDrawn="1">
          <p15:clr>
            <a:srgbClr val="A4A3A4"/>
          </p15:clr>
        </p15:guide>
        <p15:guide id="4" orient="horz" pos="238" userDrawn="1">
          <p15:clr>
            <a:srgbClr val="A4A3A4"/>
          </p15:clr>
        </p15:guide>
        <p15:guide id="5" orient="horz" pos="5840" userDrawn="1">
          <p15:clr>
            <a:srgbClr val="A4A3A4"/>
          </p15:clr>
        </p15:guide>
        <p15:guide id="6" pos="10625" userDrawn="1">
          <p15:clr>
            <a:srgbClr val="A4A3A4"/>
          </p15:clr>
        </p15:guide>
        <p15:guide id="7" pos="5523" userDrawn="1">
          <p15:clr>
            <a:srgbClr val="A4A3A4"/>
          </p15:clr>
        </p15:guide>
        <p15:guide id="8" pos="5705" userDrawn="1">
          <p15:clr>
            <a:srgbClr val="A4A3A4"/>
          </p15:clr>
        </p15:guide>
        <p15:guide id="9" pos="603" userDrawn="1">
          <p15:clr>
            <a:srgbClr val="A4A3A4"/>
          </p15:clr>
        </p15:guide>
        <p15:guide id="10" pos="301" userDrawn="1">
          <p15:clr>
            <a:srgbClr val="A4A3A4"/>
          </p15:clr>
        </p15:guide>
      </p15:sldGuideLst>
    </p:ext>
    <p:ext uri="{2D200454-40CA-4A62-9FC3-DE9A4176ACB9}">
      <p15:notesGuideLst xmlns:p15="http://schemas.microsoft.com/office/powerpoint/2012/main">
        <p15:guide id="1" orient="horz" pos="3127" userDrawn="1">
          <p15:clr>
            <a:srgbClr val="A4A3A4"/>
          </p15:clr>
        </p15:guide>
        <p15:guide id="2" pos="2141"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ern Matthias VD-LZSG-P/M" initials="KMV" lastIdx="1" clrIdx="0">
    <p:extLst>
      <p:ext uri="{19B8F6BF-5375-455C-9EA6-DF929625EA0E}">
        <p15:presenceInfo xmlns:p15="http://schemas.microsoft.com/office/powerpoint/2012/main" userId="S-1-5-21-2109130332-968164008-972369679-3003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frameSlides="1"/>
  <p:clrMru>
    <a:srgbClr val="FFFF00"/>
    <a:srgbClr val="F5E5DF"/>
    <a:srgbClr val="C4F2CD"/>
    <a:srgbClr val="EFC4B7"/>
    <a:srgbClr val="860F20"/>
    <a:srgbClr val="F08500"/>
    <a:srgbClr val="D3181F"/>
    <a:srgbClr val="073067"/>
    <a:srgbClr val="26A3E4"/>
    <a:srgbClr val="094E9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06799F8-075E-4A3A-A7F6-7FBC6576F1A4}" styleName="Designformatvorlage 2 - Akz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9CF1AB2-1976-4502-BF36-3FF5EA218861}" styleName="Mittlere Formatvorlage 4 - Akz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C4B1156A-380E-4F78-BDF5-A606A8083BF9}" styleName="Mittlere Formatvorlage 4 - Akz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16D9F66E-5EB9-4882-86FB-DCBF35E3C3E4}" styleName="Mittlere Formatvorlage 4 - Akz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D7AC3CCA-C797-4891-BE02-D94E43425B78}" styleName="Mittlere Formatvorlag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80" autoAdjust="0"/>
    <p:restoredTop sz="94688" autoAdjust="0"/>
  </p:normalViewPr>
  <p:slideViewPr>
    <p:cSldViewPr>
      <p:cViewPr varScale="1">
        <p:scale>
          <a:sx n="66" d="100"/>
          <a:sy n="66" d="100"/>
        </p:scale>
        <p:origin x="38" y="120"/>
      </p:cViewPr>
      <p:guideLst>
        <p:guide orient="horz" pos="1372"/>
        <p:guide orient="horz" pos="5590"/>
        <p:guide orient="horz" pos="5681"/>
        <p:guide orient="horz" pos="238"/>
        <p:guide orient="horz" pos="5840"/>
        <p:guide pos="10625"/>
        <p:guide pos="5523"/>
        <p:guide pos="5705"/>
        <p:guide pos="603"/>
        <p:guide pos="301"/>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howGuides="1">
      <p:cViewPr varScale="1">
        <p:scale>
          <a:sx n="83" d="100"/>
          <a:sy n="83" d="100"/>
        </p:scale>
        <p:origin x="-3108" y="-84"/>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bleStyles" Target="tableStyle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3-02-09T08:57:47.109" idx="1">
    <p:pos x="10" y="10"/>
    <p:text/>
    <p:extLst>
      <p:ext uri="{C676402C-5697-4E1C-873F-D02D1690AC5C}">
        <p15:threadingInfo xmlns:p15="http://schemas.microsoft.com/office/powerpoint/2012/main" timeZoneBias="-6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de-CH" b="0" baseline="0" dirty="0">
              <a:latin typeface="Arial" pitchFamily="34" charset="0"/>
              <a:cs typeface="Arial" pitchFamily="34" charset="0"/>
            </a:endParaRPr>
          </a:p>
        </p:txBody>
      </p:sp>
      <p:sp>
        <p:nvSpPr>
          <p:cNvPr id="3" name="Datumsplatzhalter 2"/>
          <p:cNvSpPr>
            <a:spLocks noGrp="1"/>
          </p:cNvSpPr>
          <p:nvPr>
            <p:ph type="dt" sz="quarter" idx="1"/>
          </p:nvPr>
        </p:nvSpPr>
        <p:spPr>
          <a:xfrm>
            <a:off x="3850836" y="0"/>
            <a:ext cx="2945659" cy="496332"/>
          </a:xfrm>
          <a:prstGeom prst="rect">
            <a:avLst/>
          </a:prstGeom>
        </p:spPr>
        <p:txBody>
          <a:bodyPr vert="horz" lIns="91440" tIns="45720" rIns="91440" bIns="45720" rtlCol="0"/>
          <a:lstStyle>
            <a:lvl1pPr algn="r">
              <a:defRPr sz="1200"/>
            </a:lvl1pPr>
          </a:lstStyle>
          <a:p>
            <a:fld id="{40F58480-9F73-4B06-94DC-8B952F0DCD15}" type="datetime1">
              <a:rPr lang="de-CH" b="0" baseline="0" smtClean="0">
                <a:latin typeface="Arial" pitchFamily="34" charset="0"/>
                <a:cs typeface="Arial" pitchFamily="34" charset="0"/>
              </a:rPr>
              <a:pPr/>
              <a:t>21.03.2024</a:t>
            </a:fld>
            <a:endParaRPr lang="de-CH" b="0" baseline="0" dirty="0">
              <a:latin typeface="Arial" pitchFamily="34" charset="0"/>
              <a:cs typeface="Arial" pitchFamily="34" charset="0"/>
            </a:endParaRPr>
          </a:p>
        </p:txBody>
      </p:sp>
      <p:sp>
        <p:nvSpPr>
          <p:cNvPr id="4" name="Fußzeilenplatzhalter 3"/>
          <p:cNvSpPr>
            <a:spLocks noGrp="1"/>
          </p:cNvSpPr>
          <p:nvPr>
            <p:ph type="ftr" sz="quarter" idx="2"/>
          </p:nvPr>
        </p:nvSpPr>
        <p:spPr>
          <a:xfrm>
            <a:off x="0" y="9428009"/>
            <a:ext cx="2945659" cy="496332"/>
          </a:xfrm>
          <a:prstGeom prst="rect">
            <a:avLst/>
          </a:prstGeom>
        </p:spPr>
        <p:txBody>
          <a:bodyPr vert="horz" lIns="91440" tIns="45720" rIns="91440" bIns="45720" rtlCol="0" anchor="b"/>
          <a:lstStyle>
            <a:lvl1pPr algn="l">
              <a:defRPr sz="1200"/>
            </a:lvl1pPr>
          </a:lstStyle>
          <a:p>
            <a:r>
              <a:rPr lang="de-CH" b="0" baseline="0" dirty="0" smtClean="0">
                <a:latin typeface="Arial" pitchFamily="34" charset="0"/>
                <a:cs typeface="Arial" pitchFamily="34" charset="0"/>
              </a:rPr>
              <a:t>Fusszeile</a:t>
            </a:r>
            <a:endParaRPr lang="de-CH" b="0" baseline="0" dirty="0">
              <a:latin typeface="Arial" pitchFamily="34" charset="0"/>
              <a:cs typeface="Arial" pitchFamily="34" charset="0"/>
            </a:endParaRPr>
          </a:p>
        </p:txBody>
      </p:sp>
      <p:sp>
        <p:nvSpPr>
          <p:cNvPr id="5" name="Foliennummernplatzhalter 4"/>
          <p:cNvSpPr>
            <a:spLocks noGrp="1"/>
          </p:cNvSpPr>
          <p:nvPr>
            <p:ph type="sldNum" sz="quarter" idx="3"/>
          </p:nvPr>
        </p:nvSpPr>
        <p:spPr>
          <a:xfrm>
            <a:off x="3850836" y="9428009"/>
            <a:ext cx="2945659" cy="496332"/>
          </a:xfrm>
          <a:prstGeom prst="rect">
            <a:avLst/>
          </a:prstGeom>
        </p:spPr>
        <p:txBody>
          <a:bodyPr vert="horz" lIns="91440" tIns="45720" rIns="91440" bIns="45720" rtlCol="0" anchor="b"/>
          <a:lstStyle>
            <a:lvl1pPr algn="r">
              <a:defRPr sz="1200"/>
            </a:lvl1pPr>
          </a:lstStyle>
          <a:p>
            <a:fld id="{A73B8A69-6457-42C8-A017-E1B7C8E65BAA}" type="slidenum">
              <a:rPr lang="de-CH" b="0" baseline="0" smtClean="0">
                <a:latin typeface="Arial" pitchFamily="34" charset="0"/>
                <a:cs typeface="Arial" pitchFamily="34" charset="0"/>
              </a:rPr>
              <a:pPr/>
              <a:t>‹Nr.›</a:t>
            </a:fld>
            <a:endParaRPr lang="de-CH" b="0" baseline="0" dirty="0">
              <a:latin typeface="Arial" pitchFamily="34" charset="0"/>
              <a:cs typeface="Arial" pitchFamily="34" charset="0"/>
            </a:endParaRPr>
          </a:p>
        </p:txBody>
      </p:sp>
    </p:spTree>
    <p:extLst>
      <p:ext uri="{BB962C8B-B14F-4D97-AF65-F5344CB8AC3E}">
        <p14:creationId xmlns:p14="http://schemas.microsoft.com/office/powerpoint/2010/main" val="33069657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0" y="0"/>
            <a:ext cx="2945659" cy="55148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b="0" baseline="0">
                <a:latin typeface="Arial" pitchFamily="34" charset="0"/>
                <a:ea typeface="+mn-ea"/>
                <a:cs typeface="Arial" pitchFamily="34" charset="0"/>
              </a:defRPr>
            </a:lvl1pPr>
          </a:lstStyle>
          <a:p>
            <a:pPr>
              <a:defRPr/>
            </a:pPr>
            <a:endParaRPr lang="de-CH" noProof="0" dirty="0"/>
          </a:p>
        </p:txBody>
      </p:sp>
      <p:sp>
        <p:nvSpPr>
          <p:cNvPr id="8195" name="Rectangle 3"/>
          <p:cNvSpPr>
            <a:spLocks noGrp="1" noChangeArrowheads="1"/>
          </p:cNvSpPr>
          <p:nvPr>
            <p:ph type="dt" idx="1"/>
          </p:nvPr>
        </p:nvSpPr>
        <p:spPr bwMode="auto">
          <a:xfrm>
            <a:off x="3852016" y="0"/>
            <a:ext cx="2945659" cy="55148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baseline="0">
                <a:latin typeface="Arial" pitchFamily="34" charset="0"/>
                <a:ea typeface="+mn-ea"/>
                <a:cs typeface="Arial" pitchFamily="34" charset="0"/>
              </a:defRPr>
            </a:lvl1pPr>
          </a:lstStyle>
          <a:p>
            <a:pPr>
              <a:defRPr/>
            </a:pPr>
            <a:endParaRPr lang="de-CH" noProof="0" dirty="0"/>
          </a:p>
        </p:txBody>
      </p:sp>
      <p:sp>
        <p:nvSpPr>
          <p:cNvPr id="18436" name="Rectangle 4"/>
          <p:cNvSpPr>
            <a:spLocks noGrp="1" noRot="1" noChangeAspect="1" noChangeArrowheads="1" noTextEdit="1"/>
          </p:cNvSpPr>
          <p:nvPr>
            <p:ph type="sldImg" idx="2"/>
          </p:nvPr>
        </p:nvSpPr>
        <p:spPr bwMode="auto">
          <a:xfrm>
            <a:off x="65088" y="771525"/>
            <a:ext cx="6667500" cy="3751263"/>
          </a:xfrm>
          <a:prstGeom prst="rect">
            <a:avLst/>
          </a:prstGeom>
          <a:noFill/>
          <a:ln w="9525">
            <a:solidFill>
              <a:srgbClr val="000000"/>
            </a:solidFill>
            <a:miter lim="800000"/>
            <a:headEnd/>
            <a:tailEnd/>
          </a:ln>
        </p:spPr>
      </p:sp>
      <p:sp>
        <p:nvSpPr>
          <p:cNvPr id="8197" name="Rectangle 5"/>
          <p:cNvSpPr>
            <a:spLocks noGrp="1" noChangeArrowheads="1"/>
          </p:cNvSpPr>
          <p:nvPr>
            <p:ph type="body" sz="quarter" idx="3"/>
          </p:nvPr>
        </p:nvSpPr>
        <p:spPr bwMode="auto">
          <a:xfrm>
            <a:off x="906357" y="4742727"/>
            <a:ext cx="4984962" cy="4411839"/>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de-CH" noProof="0" dirty="0" smtClean="0"/>
              <a:t>Mastertextformat bearbeiten</a:t>
            </a:r>
          </a:p>
          <a:p>
            <a:pPr lvl="1"/>
            <a:r>
              <a:rPr lang="de-CH" noProof="0" dirty="0" smtClean="0"/>
              <a:t>Zweite Ebene</a:t>
            </a:r>
          </a:p>
          <a:p>
            <a:pPr lvl="2"/>
            <a:r>
              <a:rPr lang="de-CH" noProof="0" dirty="0" smtClean="0"/>
              <a:t>Dritte Ebene</a:t>
            </a:r>
          </a:p>
          <a:p>
            <a:pPr lvl="3"/>
            <a:r>
              <a:rPr lang="de-CH" noProof="0" dirty="0" smtClean="0"/>
              <a:t>Vierte Ebene</a:t>
            </a:r>
          </a:p>
          <a:p>
            <a:pPr lvl="4"/>
            <a:r>
              <a:rPr lang="de-CH" noProof="0" dirty="0" smtClean="0"/>
              <a:t>Fünfte Ebene</a:t>
            </a:r>
          </a:p>
        </p:txBody>
      </p:sp>
      <p:sp>
        <p:nvSpPr>
          <p:cNvPr id="8198" name="Rectangle 6"/>
          <p:cNvSpPr>
            <a:spLocks noGrp="1" noChangeArrowheads="1"/>
          </p:cNvSpPr>
          <p:nvPr>
            <p:ph type="ftr" sz="quarter" idx="4"/>
          </p:nvPr>
        </p:nvSpPr>
        <p:spPr bwMode="auto">
          <a:xfrm>
            <a:off x="0" y="9375158"/>
            <a:ext cx="2945659" cy="55148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0" baseline="0">
                <a:latin typeface="Arial" pitchFamily="34" charset="0"/>
                <a:ea typeface="+mn-ea"/>
                <a:cs typeface="Arial" pitchFamily="34" charset="0"/>
              </a:defRPr>
            </a:lvl1pPr>
          </a:lstStyle>
          <a:p>
            <a:pPr>
              <a:defRPr/>
            </a:pPr>
            <a:r>
              <a:rPr lang="de-CH" dirty="0" smtClean="0"/>
              <a:t>Fusszeile</a:t>
            </a:r>
            <a:endParaRPr lang="de-CH" dirty="0"/>
          </a:p>
        </p:txBody>
      </p:sp>
      <p:sp>
        <p:nvSpPr>
          <p:cNvPr id="8199" name="Rectangle 7"/>
          <p:cNvSpPr>
            <a:spLocks noGrp="1" noChangeArrowheads="1"/>
          </p:cNvSpPr>
          <p:nvPr>
            <p:ph type="sldNum" sz="quarter" idx="5"/>
          </p:nvPr>
        </p:nvSpPr>
        <p:spPr bwMode="auto">
          <a:xfrm>
            <a:off x="3852016" y="9375158"/>
            <a:ext cx="2945659" cy="55148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baseline="0" smtClean="0">
                <a:latin typeface="Arial" pitchFamily="34" charset="0"/>
                <a:cs typeface="Arial" pitchFamily="34" charset="0"/>
              </a:defRPr>
            </a:lvl1pPr>
          </a:lstStyle>
          <a:p>
            <a:pPr>
              <a:defRPr/>
            </a:pPr>
            <a:fld id="{4B4A3036-DDF1-46DE-8A4A-74790997FAC7}" type="slidenum">
              <a:rPr lang="de-CH" noProof="0" smtClean="0"/>
              <a:pPr>
                <a:defRPr/>
              </a:pPr>
              <a:t>‹Nr.›</a:t>
            </a:fld>
            <a:endParaRPr lang="de-CH" noProof="0" dirty="0"/>
          </a:p>
        </p:txBody>
      </p:sp>
    </p:spTree>
    <p:extLst>
      <p:ext uri="{BB962C8B-B14F-4D97-AF65-F5344CB8AC3E}">
        <p14:creationId xmlns:p14="http://schemas.microsoft.com/office/powerpoint/2010/main" val="18840367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100" kern="1200">
        <a:solidFill>
          <a:schemeClr val="tx1"/>
        </a:solidFill>
        <a:latin typeface="Arial" pitchFamily="34" charset="0"/>
        <a:ea typeface="Arial" pitchFamily="34" charset="0"/>
        <a:cs typeface="Arial" pitchFamily="34" charset="0"/>
      </a:defRPr>
    </a:lvl1pPr>
    <a:lvl2pPr marL="0" algn="l" rtl="0" eaLnBrk="0" fontAlgn="base" hangingPunct="0">
      <a:spcBef>
        <a:spcPts val="0"/>
      </a:spcBef>
      <a:spcAft>
        <a:spcPct val="0"/>
      </a:spcAft>
      <a:buFont typeface="Symbol" pitchFamily="18" charset="2"/>
      <a:buChar char="-"/>
      <a:defRPr sz="1100" kern="1200">
        <a:solidFill>
          <a:schemeClr val="tx1"/>
        </a:solidFill>
        <a:latin typeface="Arial" pitchFamily="34" charset="0"/>
        <a:ea typeface="Arial" pitchFamily="34" charset="0"/>
        <a:cs typeface="Arial" pitchFamily="34" charset="0"/>
      </a:defRPr>
    </a:lvl2pPr>
    <a:lvl3pPr marL="360000" algn="l" rtl="0" eaLnBrk="0" fontAlgn="base" hangingPunct="0">
      <a:spcBef>
        <a:spcPts val="0"/>
      </a:spcBef>
      <a:spcAft>
        <a:spcPct val="0"/>
      </a:spcAft>
      <a:buFont typeface="Symbol" pitchFamily="18" charset="2"/>
      <a:buChar char="-"/>
      <a:defRPr sz="1100" kern="1200">
        <a:solidFill>
          <a:schemeClr val="tx1"/>
        </a:solidFill>
        <a:latin typeface="Arial" pitchFamily="34" charset="0"/>
        <a:ea typeface="Geneva" pitchFamily="-112" charset="-128"/>
        <a:cs typeface="Arial" pitchFamily="34" charset="0"/>
      </a:defRPr>
    </a:lvl3pPr>
    <a:lvl4pPr marL="720000" algn="l" rtl="0" eaLnBrk="0" fontAlgn="base" hangingPunct="0">
      <a:spcBef>
        <a:spcPts val="0"/>
      </a:spcBef>
      <a:spcAft>
        <a:spcPct val="0"/>
      </a:spcAft>
      <a:buFont typeface="Symbol" pitchFamily="18" charset="2"/>
      <a:buChar char="-"/>
      <a:defRPr sz="1100" kern="1200">
        <a:solidFill>
          <a:schemeClr val="tx1"/>
        </a:solidFill>
        <a:latin typeface="Arial" pitchFamily="34" charset="0"/>
        <a:ea typeface="Geneva" pitchFamily="-112" charset="-128"/>
        <a:cs typeface="Arial" pitchFamily="34" charset="0"/>
      </a:defRPr>
    </a:lvl4pPr>
    <a:lvl5pPr marL="1080000" algn="l" rtl="0" eaLnBrk="0" fontAlgn="base" hangingPunct="0">
      <a:spcBef>
        <a:spcPts val="0"/>
      </a:spcBef>
      <a:spcAft>
        <a:spcPct val="0"/>
      </a:spcAft>
      <a:buFont typeface="Symbol" pitchFamily="18" charset="2"/>
      <a:buChar char="-"/>
      <a:defRPr sz="1100" kern="1200">
        <a:solidFill>
          <a:schemeClr val="tx1"/>
        </a:solidFill>
        <a:latin typeface="Arial" pitchFamily="34" charset="0"/>
        <a:ea typeface="Geneva" pitchFamily="-112" charset="-128"/>
        <a:cs typeface="Arial" pitchFamily="34" charset="0"/>
      </a:defRPr>
    </a:lvl5pPr>
    <a:lvl6pPr marL="2285846" algn="l" defTabSz="457170" rtl="0" eaLnBrk="1" latinLnBrk="0" hangingPunct="1">
      <a:defRPr sz="1100" kern="1200">
        <a:solidFill>
          <a:schemeClr val="tx1"/>
        </a:solidFill>
        <a:latin typeface="+mn-lt"/>
        <a:ea typeface="+mn-ea"/>
        <a:cs typeface="+mn-cs"/>
      </a:defRPr>
    </a:lvl6pPr>
    <a:lvl7pPr marL="2743016" algn="l" defTabSz="457170" rtl="0" eaLnBrk="1" latinLnBrk="0" hangingPunct="1">
      <a:defRPr sz="1100" kern="1200">
        <a:solidFill>
          <a:schemeClr val="tx1"/>
        </a:solidFill>
        <a:latin typeface="+mn-lt"/>
        <a:ea typeface="+mn-ea"/>
        <a:cs typeface="+mn-cs"/>
      </a:defRPr>
    </a:lvl7pPr>
    <a:lvl8pPr marL="3200185" algn="l" defTabSz="457170" rtl="0" eaLnBrk="1" latinLnBrk="0" hangingPunct="1">
      <a:defRPr sz="1100" kern="1200">
        <a:solidFill>
          <a:schemeClr val="tx1"/>
        </a:solidFill>
        <a:latin typeface="+mn-lt"/>
        <a:ea typeface="+mn-ea"/>
        <a:cs typeface="+mn-cs"/>
      </a:defRPr>
    </a:lvl8pPr>
    <a:lvl9pPr marL="3657355" algn="l" defTabSz="457170" rtl="0" eaLnBrk="1" latinLnBrk="0" hangingPunct="1">
      <a:defRPr sz="11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5088" y="771525"/>
            <a:ext cx="6667500" cy="3751263"/>
          </a:xfrm>
        </p:spPr>
      </p:sp>
      <p:sp>
        <p:nvSpPr>
          <p:cNvPr id="3" name="Notizenplatzhalter 2"/>
          <p:cNvSpPr>
            <a:spLocks noGrp="1"/>
          </p:cNvSpPr>
          <p:nvPr>
            <p:ph type="body" idx="1"/>
          </p:nvPr>
        </p:nvSpPr>
        <p:spPr/>
        <p:txBody>
          <a:bodyPr>
            <a:normAutofit/>
          </a:bodyPr>
          <a:lstStyle/>
          <a:p>
            <a:r>
              <a:rPr lang="de-CH" dirty="0" smtClean="0"/>
              <a:t>Begrüssung: Geschätzter</a:t>
            </a:r>
            <a:r>
              <a:rPr lang="de-CH" baseline="0" dirty="0" smtClean="0"/>
              <a:t> Regierungsrat </a:t>
            </a:r>
            <a:r>
              <a:rPr lang="de-CH" baseline="0" dirty="0" err="1" smtClean="0"/>
              <a:t>Tinner</a:t>
            </a:r>
            <a:r>
              <a:rPr lang="de-CH" baseline="0" dirty="0" smtClean="0"/>
              <a:t>, lieber Beat, Werte Alpverantwortliche, liebe Älplerinnen und Älpler</a:t>
            </a:r>
          </a:p>
          <a:p>
            <a:r>
              <a:rPr lang="de-CH" baseline="0" dirty="0" smtClean="0"/>
              <a:t>Marco Bolt fragte mich an, ob ich ein Referat zur Unkraut- und </a:t>
            </a:r>
            <a:r>
              <a:rPr lang="de-CH" baseline="0" dirty="0" err="1" smtClean="0"/>
              <a:t>Verbuschungsbekämpfung</a:t>
            </a:r>
            <a:r>
              <a:rPr lang="de-CH" baseline="0" dirty="0" smtClean="0"/>
              <a:t> machen könnte. In der nächsten ¼ h möchte ich mit euch ein paar Punkte zur Indirekten Bekämpfung anschauen.</a:t>
            </a:r>
            <a:endParaRPr lang="de-CH" dirty="0"/>
          </a:p>
        </p:txBody>
      </p:sp>
      <p:sp>
        <p:nvSpPr>
          <p:cNvPr id="4" name="Foliennummernplatzhalter 3"/>
          <p:cNvSpPr>
            <a:spLocks noGrp="1"/>
          </p:cNvSpPr>
          <p:nvPr>
            <p:ph type="sldNum" sz="quarter" idx="10"/>
          </p:nvPr>
        </p:nvSpPr>
        <p:spPr/>
        <p:txBody>
          <a:bodyPr/>
          <a:lstStyle/>
          <a:p>
            <a:pPr>
              <a:defRPr/>
            </a:pPr>
            <a:fld id="{4B4A3036-DDF1-46DE-8A4A-74790997FAC7}" type="slidenum">
              <a:rPr lang="de-CH" noProof="0" smtClean="0"/>
              <a:pPr>
                <a:defRPr/>
              </a:pPr>
              <a:t>1</a:t>
            </a:fld>
            <a:endParaRPr lang="de-CH" noProof="0" dirty="0"/>
          </a:p>
        </p:txBody>
      </p:sp>
    </p:spTree>
    <p:extLst>
      <p:ext uri="{BB962C8B-B14F-4D97-AF65-F5344CB8AC3E}">
        <p14:creationId xmlns:p14="http://schemas.microsoft.com/office/powerpoint/2010/main" val="30792227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10"/>
          </p:nvPr>
        </p:nvSpPr>
        <p:spPr/>
        <p:txBody>
          <a:bodyPr/>
          <a:lstStyle/>
          <a:p>
            <a:pPr>
              <a:defRPr/>
            </a:pPr>
            <a:fld id="{4B4A3036-DDF1-46DE-8A4A-74790997FAC7}" type="slidenum">
              <a:rPr lang="de-CH" noProof="0" smtClean="0"/>
              <a:pPr>
                <a:defRPr/>
              </a:pPr>
              <a:t>2</a:t>
            </a:fld>
            <a:endParaRPr lang="de-CH" noProof="0" dirty="0"/>
          </a:p>
        </p:txBody>
      </p:sp>
    </p:spTree>
    <p:extLst>
      <p:ext uri="{BB962C8B-B14F-4D97-AF65-F5344CB8AC3E}">
        <p14:creationId xmlns:p14="http://schemas.microsoft.com/office/powerpoint/2010/main" val="32711155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smtClean="0"/>
              <a:t>Wir unterscheiden bei der Bekämpfung von Problempflanzen zwischen direkter und indirekter Bekämpfung. Bei der direkten Bekämpfung schneidet man Pflanzen, rupft sie aus, chemische und mechanische Bekämpfung. Bei der indirekten Bekämpfung geht es darum, dass man schaut, dass Problempflanzen im vorhinein schon weniger aufkommen. (z.B. durch hohen Weidedruck).</a:t>
            </a:r>
            <a:r>
              <a:rPr lang="de-CH" baseline="0" dirty="0" smtClean="0"/>
              <a:t> Wenn man eine Pflanze bekämpfen möchte, heisst das immer , dass man eine andere fördern möchte. Weil sonst ist man im nächsten Sommer immer wieder gleich weit.  Auf Hüttennaher Flächen oder Flächen die stets früh beweidet werden, ist die Unkrautproblematik geringer als in spät beweideten, eher Randregionen der Alp, dort wo kein Wasser ist.</a:t>
            </a:r>
            <a:endParaRPr lang="de-CH" dirty="0"/>
          </a:p>
        </p:txBody>
      </p:sp>
      <p:sp>
        <p:nvSpPr>
          <p:cNvPr id="4" name="Foliennummernplatzhalter 3"/>
          <p:cNvSpPr>
            <a:spLocks noGrp="1"/>
          </p:cNvSpPr>
          <p:nvPr>
            <p:ph type="sldNum" sz="quarter" idx="10"/>
          </p:nvPr>
        </p:nvSpPr>
        <p:spPr/>
        <p:txBody>
          <a:bodyPr/>
          <a:lstStyle/>
          <a:p>
            <a:pPr>
              <a:defRPr/>
            </a:pPr>
            <a:fld id="{4B4A3036-DDF1-46DE-8A4A-74790997FAC7}" type="slidenum">
              <a:rPr lang="de-CH" noProof="0" smtClean="0"/>
              <a:pPr>
                <a:defRPr/>
              </a:pPr>
              <a:t>3</a:t>
            </a:fld>
            <a:endParaRPr lang="de-CH" noProof="0" dirty="0"/>
          </a:p>
        </p:txBody>
      </p:sp>
    </p:spTree>
    <p:extLst>
      <p:ext uri="{BB962C8B-B14F-4D97-AF65-F5344CB8AC3E}">
        <p14:creationId xmlns:p14="http://schemas.microsoft.com/office/powerpoint/2010/main" val="26334605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10"/>
          </p:nvPr>
        </p:nvSpPr>
        <p:spPr/>
        <p:txBody>
          <a:bodyPr/>
          <a:lstStyle/>
          <a:p>
            <a:pPr>
              <a:defRPr/>
            </a:pPr>
            <a:fld id="{4B4A3036-DDF1-46DE-8A4A-74790997FAC7}" type="slidenum">
              <a:rPr lang="de-CH" noProof="0" smtClean="0"/>
              <a:pPr>
                <a:defRPr/>
              </a:pPr>
              <a:t>4</a:t>
            </a:fld>
            <a:endParaRPr lang="de-CH" noProof="0" dirty="0"/>
          </a:p>
        </p:txBody>
      </p:sp>
    </p:spTree>
    <p:extLst>
      <p:ext uri="{BB962C8B-B14F-4D97-AF65-F5344CB8AC3E}">
        <p14:creationId xmlns:p14="http://schemas.microsoft.com/office/powerpoint/2010/main" val="2636310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10"/>
          </p:nvPr>
        </p:nvSpPr>
        <p:spPr/>
        <p:txBody>
          <a:bodyPr/>
          <a:lstStyle/>
          <a:p>
            <a:pPr>
              <a:defRPr/>
            </a:pPr>
            <a:fld id="{4B4A3036-DDF1-46DE-8A4A-74790997FAC7}" type="slidenum">
              <a:rPr lang="de-CH" noProof="0" smtClean="0"/>
              <a:pPr>
                <a:defRPr/>
              </a:pPr>
              <a:t>8</a:t>
            </a:fld>
            <a:endParaRPr lang="de-CH" noProof="0" dirty="0"/>
          </a:p>
        </p:txBody>
      </p:sp>
    </p:spTree>
    <p:extLst>
      <p:ext uri="{BB962C8B-B14F-4D97-AF65-F5344CB8AC3E}">
        <p14:creationId xmlns:p14="http://schemas.microsoft.com/office/powerpoint/2010/main" val="19230880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10"/>
          </p:nvPr>
        </p:nvSpPr>
        <p:spPr/>
        <p:txBody>
          <a:bodyPr/>
          <a:lstStyle/>
          <a:p>
            <a:pPr>
              <a:defRPr/>
            </a:pPr>
            <a:fld id="{4B4A3036-DDF1-46DE-8A4A-74790997FAC7}" type="slidenum">
              <a:rPr lang="de-CH" noProof="0" smtClean="0"/>
              <a:pPr>
                <a:defRPr/>
              </a:pPr>
              <a:t>9</a:t>
            </a:fld>
            <a:endParaRPr lang="de-CH" noProof="0" dirty="0"/>
          </a:p>
        </p:txBody>
      </p:sp>
    </p:spTree>
    <p:extLst>
      <p:ext uri="{BB962C8B-B14F-4D97-AF65-F5344CB8AC3E}">
        <p14:creationId xmlns:p14="http://schemas.microsoft.com/office/powerpoint/2010/main" val="5514152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10"/>
          </p:nvPr>
        </p:nvSpPr>
        <p:spPr/>
        <p:txBody>
          <a:bodyPr/>
          <a:lstStyle/>
          <a:p>
            <a:pPr>
              <a:defRPr/>
            </a:pPr>
            <a:fld id="{4B4A3036-DDF1-46DE-8A4A-74790997FAC7}" type="slidenum">
              <a:rPr lang="de-CH" noProof="0" smtClean="0"/>
              <a:pPr>
                <a:defRPr/>
              </a:pPr>
              <a:t>31</a:t>
            </a:fld>
            <a:endParaRPr lang="de-CH" noProof="0" dirty="0"/>
          </a:p>
        </p:txBody>
      </p:sp>
    </p:spTree>
    <p:extLst>
      <p:ext uri="{BB962C8B-B14F-4D97-AF65-F5344CB8AC3E}">
        <p14:creationId xmlns:p14="http://schemas.microsoft.com/office/powerpoint/2010/main" val="20381136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10"/>
          </p:nvPr>
        </p:nvSpPr>
        <p:spPr/>
        <p:txBody>
          <a:bodyPr/>
          <a:lstStyle/>
          <a:p>
            <a:pPr>
              <a:defRPr/>
            </a:pPr>
            <a:fld id="{4B4A3036-DDF1-46DE-8A4A-74790997FAC7}" type="slidenum">
              <a:rPr lang="de-CH" noProof="0" smtClean="0"/>
              <a:pPr>
                <a:defRPr/>
              </a:pPr>
              <a:t>32</a:t>
            </a:fld>
            <a:endParaRPr lang="de-CH" noProof="0" dirty="0"/>
          </a:p>
        </p:txBody>
      </p:sp>
    </p:spTree>
    <p:extLst>
      <p:ext uri="{BB962C8B-B14F-4D97-AF65-F5344CB8AC3E}">
        <p14:creationId xmlns:p14="http://schemas.microsoft.com/office/powerpoint/2010/main" val="197052937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8" name="Rechteck 8"/>
          <p:cNvSpPr>
            <a:spLocks noChangeArrowheads="1"/>
          </p:cNvSpPr>
          <p:nvPr userDrawn="1"/>
        </p:nvSpPr>
        <p:spPr bwMode="auto">
          <a:xfrm>
            <a:off x="477583" y="2178050"/>
            <a:ext cx="16867445" cy="6696076"/>
          </a:xfrm>
          <a:prstGeom prst="rect">
            <a:avLst/>
          </a:prstGeom>
          <a:solidFill>
            <a:srgbClr val="008000"/>
          </a:solidFill>
          <a:ln w="3175">
            <a:noFill/>
            <a:round/>
            <a:headEnd/>
            <a:tailEnd/>
          </a:ln>
        </p:spPr>
        <p:txBody>
          <a:bodyPr/>
          <a:lstStyle/>
          <a:p>
            <a:endParaRPr lang="de-CH" sz="2400" noProof="0" dirty="0">
              <a:latin typeface="Arial" pitchFamily="34" charset="0"/>
              <a:cs typeface="Arial" pitchFamily="34" charset="0"/>
            </a:endParaRPr>
          </a:p>
        </p:txBody>
      </p:sp>
      <p:sp>
        <p:nvSpPr>
          <p:cNvPr id="2" name="Titel 1"/>
          <p:cNvSpPr>
            <a:spLocks noGrp="1"/>
          </p:cNvSpPr>
          <p:nvPr>
            <p:ph type="ctrTitle"/>
          </p:nvPr>
        </p:nvSpPr>
        <p:spPr>
          <a:xfrm>
            <a:off x="957278" y="2682876"/>
            <a:ext cx="14788071" cy="1475432"/>
          </a:xfrm>
        </p:spPr>
        <p:txBody>
          <a:bodyPr/>
          <a:lstStyle>
            <a:lvl1pPr>
              <a:defRPr>
                <a:solidFill>
                  <a:schemeClr val="bg1"/>
                </a:solidFill>
              </a:defRPr>
            </a:lvl1pPr>
          </a:lstStyle>
          <a:p>
            <a:r>
              <a:rPr lang="de-DE" noProof="0" smtClean="0"/>
              <a:t>Titelmasterformat durch Klicken bearbeiten</a:t>
            </a:r>
            <a:endParaRPr lang="de-CH" noProof="0" dirty="0"/>
          </a:p>
        </p:txBody>
      </p:sp>
      <p:sp>
        <p:nvSpPr>
          <p:cNvPr id="3" name="Untertitel 2"/>
          <p:cNvSpPr>
            <a:spLocks noGrp="1"/>
          </p:cNvSpPr>
          <p:nvPr>
            <p:ph type="subTitle" idx="1" hasCustomPrompt="1"/>
          </p:nvPr>
        </p:nvSpPr>
        <p:spPr>
          <a:xfrm>
            <a:off x="957276" y="4338642"/>
            <a:ext cx="14808343" cy="2484437"/>
          </a:xfrm>
        </p:spPr>
        <p:txBody>
          <a:bodyPr lIns="0" tIns="0" rIns="0" bIns="0">
            <a:normAutofit/>
          </a:bodyPr>
          <a:lstStyle>
            <a:lvl1pPr marL="0" indent="0" algn="l">
              <a:buNone/>
              <a:defRPr sz="2400">
                <a:solidFill>
                  <a:schemeClr val="bg1"/>
                </a:solidFill>
              </a:defRPr>
            </a:lvl1pPr>
            <a:lvl2pPr marL="457165" indent="0" algn="ctr">
              <a:buNone/>
              <a:defRPr>
                <a:solidFill>
                  <a:schemeClr val="tx1">
                    <a:tint val="75000"/>
                  </a:schemeClr>
                </a:solidFill>
              </a:defRPr>
            </a:lvl2pPr>
            <a:lvl3pPr marL="914329" indent="0" algn="ctr">
              <a:buNone/>
              <a:defRPr>
                <a:solidFill>
                  <a:schemeClr val="tx1">
                    <a:tint val="75000"/>
                  </a:schemeClr>
                </a:solidFill>
              </a:defRPr>
            </a:lvl3pPr>
            <a:lvl4pPr marL="1371494" indent="0" algn="ctr">
              <a:buNone/>
              <a:defRPr>
                <a:solidFill>
                  <a:schemeClr val="tx1">
                    <a:tint val="75000"/>
                  </a:schemeClr>
                </a:solidFill>
              </a:defRPr>
            </a:lvl4pPr>
            <a:lvl5pPr marL="1828658" indent="0" algn="ctr">
              <a:buNone/>
              <a:defRPr>
                <a:solidFill>
                  <a:schemeClr val="tx1">
                    <a:tint val="75000"/>
                  </a:schemeClr>
                </a:solidFill>
              </a:defRPr>
            </a:lvl5pPr>
            <a:lvl6pPr marL="2285823" indent="0" algn="ctr">
              <a:buNone/>
              <a:defRPr>
                <a:solidFill>
                  <a:schemeClr val="tx1">
                    <a:tint val="75000"/>
                  </a:schemeClr>
                </a:solidFill>
              </a:defRPr>
            </a:lvl6pPr>
            <a:lvl7pPr marL="2742987" indent="0" algn="ctr">
              <a:buNone/>
              <a:defRPr>
                <a:solidFill>
                  <a:schemeClr val="tx1">
                    <a:tint val="75000"/>
                  </a:schemeClr>
                </a:solidFill>
              </a:defRPr>
            </a:lvl7pPr>
            <a:lvl8pPr marL="3200151" indent="0" algn="ctr">
              <a:buNone/>
              <a:defRPr>
                <a:solidFill>
                  <a:schemeClr val="tx1">
                    <a:tint val="75000"/>
                  </a:schemeClr>
                </a:solidFill>
              </a:defRPr>
            </a:lvl8pPr>
            <a:lvl9pPr marL="3657316" indent="0" algn="ctr">
              <a:buNone/>
              <a:defRPr>
                <a:solidFill>
                  <a:schemeClr val="tx1">
                    <a:tint val="75000"/>
                  </a:schemeClr>
                </a:solidFill>
              </a:defRPr>
            </a:lvl9pPr>
          </a:lstStyle>
          <a:p>
            <a:r>
              <a:rPr lang="de-CH" noProof="0" dirty="0" err="1" smtClean="0"/>
              <a:t>St.Gallen</a:t>
            </a:r>
            <a:endParaRPr lang="de-CH" noProof="0" dirty="0" smtClean="0"/>
          </a:p>
          <a:p>
            <a:r>
              <a:rPr lang="de-CH" noProof="0" dirty="0" smtClean="0"/>
              <a:t>Datum</a:t>
            </a:r>
          </a:p>
          <a:p>
            <a:r>
              <a:rPr lang="de-CH" noProof="0" dirty="0" smtClean="0"/>
              <a:t>  </a:t>
            </a:r>
          </a:p>
          <a:p>
            <a:r>
              <a:rPr lang="de-CH" noProof="0" dirty="0" smtClean="0"/>
              <a:t>Autor</a:t>
            </a:r>
            <a:endParaRPr lang="de-CH" noProof="0" dirty="0"/>
          </a:p>
        </p:txBody>
      </p:sp>
      <p:sp>
        <p:nvSpPr>
          <p:cNvPr id="10" name="Textfeld 9"/>
          <p:cNvSpPr txBox="1"/>
          <p:nvPr userDrawn="1"/>
        </p:nvSpPr>
        <p:spPr>
          <a:xfrm>
            <a:off x="944491" y="305858"/>
            <a:ext cx="5224504" cy="738664"/>
          </a:xfrm>
          <a:prstGeom prst="rect">
            <a:avLst/>
          </a:prstGeom>
          <a:noFill/>
        </p:spPr>
        <p:txBody>
          <a:bodyPr wrap="square" lIns="0" tIns="0" rIns="0" bIns="0" rtlCol="0">
            <a:spAutoFit/>
          </a:bodyPr>
          <a:lstStyle/>
          <a:p>
            <a:r>
              <a:rPr lang="de-CH" sz="2400" b="1" baseline="0" dirty="0" smtClean="0">
                <a:latin typeface="Arial" pitchFamily="34" charset="0"/>
              </a:rPr>
              <a:t>Kanton St.Gallen</a:t>
            </a:r>
          </a:p>
          <a:p>
            <a:r>
              <a:rPr lang="de-CH" sz="2400" b="1" baseline="0" dirty="0" err="1" smtClean="0">
                <a:latin typeface="Arial" pitchFamily="34" charset="0"/>
              </a:rPr>
              <a:t>Landw</a:t>
            </a:r>
            <a:r>
              <a:rPr lang="de-CH" sz="2400" b="1" baseline="0" dirty="0" smtClean="0">
                <a:latin typeface="Arial" pitchFamily="34" charset="0"/>
              </a:rPr>
              <a:t>. Zentrum SG</a:t>
            </a:r>
            <a:endParaRPr lang="en-US" sz="2400" b="1" baseline="0" dirty="0">
              <a:latin typeface="Arial" pitchFamily="34" charset="0"/>
            </a:endParaRPr>
          </a:p>
        </p:txBody>
      </p:sp>
      <p:pic>
        <p:nvPicPr>
          <p:cNvPr id="9" name="Grafik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161424" y="377825"/>
            <a:ext cx="720000" cy="907164"/>
          </a:xfrm>
          <a:prstGeom prst="rect">
            <a:avLst/>
          </a:prstGeom>
        </p:spPr>
      </p:pic>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eer">
    <p:spTree>
      <p:nvGrpSpPr>
        <p:cNvPr id="1" name=""/>
        <p:cNvGrpSpPr/>
        <p:nvPr/>
      </p:nvGrpSpPr>
      <p:grpSpPr>
        <a:xfrm>
          <a:off x="0" y="0"/>
          <a:ext cx="0" cy="0"/>
          <a:chOff x="0" y="0"/>
          <a:chExt cx="0" cy="0"/>
        </a:xfrm>
      </p:grpSpPr>
      <p:sp>
        <p:nvSpPr>
          <p:cNvPr id="7" name="Datumsplatzhalter 6"/>
          <p:cNvSpPr>
            <a:spLocks noGrp="1"/>
          </p:cNvSpPr>
          <p:nvPr>
            <p:ph type="dt" sz="half" idx="10"/>
          </p:nvPr>
        </p:nvSpPr>
        <p:spPr/>
        <p:txBody>
          <a:bodyPr/>
          <a:lstStyle/>
          <a:p>
            <a:fld id="{45135997-0394-4A63-85A3-1ADDBC63CBF6}" type="datetime4">
              <a:rPr lang="de-CH" baseline="0" noProof="0" smtClean="0">
                <a:solidFill>
                  <a:schemeClr val="tx1"/>
                </a:solidFill>
              </a:rPr>
              <a:pPr/>
              <a:t>21. März 2024</a:t>
            </a:fld>
            <a:endParaRPr lang="de-CH" baseline="0" noProof="0" dirty="0" smtClean="0">
              <a:solidFill>
                <a:schemeClr val="tx1"/>
              </a:solidFill>
            </a:endParaRPr>
          </a:p>
        </p:txBody>
      </p:sp>
      <p:sp>
        <p:nvSpPr>
          <p:cNvPr id="9" name="Foliennummernplatzhalter 8"/>
          <p:cNvSpPr>
            <a:spLocks noGrp="1"/>
          </p:cNvSpPr>
          <p:nvPr>
            <p:ph type="sldNum" sz="quarter" idx="11"/>
          </p:nvPr>
        </p:nvSpPr>
        <p:spPr/>
        <p:txBody>
          <a:bodyPr/>
          <a:lstStyle/>
          <a:p>
            <a:r>
              <a:rPr lang="de-CH" noProof="0" smtClean="0"/>
              <a:t>Seite </a:t>
            </a:r>
            <a:fld id="{9F4ABB4D-1A5F-4891-A32C-FEF94645D90B}" type="slidenum">
              <a:rPr lang="de-CH" noProof="0" smtClean="0"/>
              <a:pPr/>
              <a:t>‹Nr.›</a:t>
            </a:fld>
            <a:endParaRPr lang="de-CH" noProof="0" dirty="0"/>
          </a:p>
        </p:txBody>
      </p:sp>
      <p:sp>
        <p:nvSpPr>
          <p:cNvPr id="10" name="Fußzeilenplatzhalter 9"/>
          <p:cNvSpPr>
            <a:spLocks noGrp="1"/>
          </p:cNvSpPr>
          <p:nvPr>
            <p:ph type="ftr" sz="quarter" idx="12"/>
          </p:nvPr>
        </p:nvSpPr>
        <p:spPr/>
        <p:txBody>
          <a:bodyPr/>
          <a:lstStyle/>
          <a:p>
            <a:r>
              <a:rPr lang="de-CH" dirty="0" err="1" smtClean="0"/>
              <a:t>Landw</a:t>
            </a:r>
            <a:r>
              <a:rPr lang="de-CH" dirty="0" smtClean="0"/>
              <a:t>. Zentrum SG</a:t>
            </a:r>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ild breit mit 2 mal Text darüber">
    <p:spTree>
      <p:nvGrpSpPr>
        <p:cNvPr id="1" name=""/>
        <p:cNvGrpSpPr/>
        <p:nvPr/>
      </p:nvGrpSpPr>
      <p:grpSpPr>
        <a:xfrm>
          <a:off x="0" y="0"/>
          <a:ext cx="0" cy="0"/>
          <a:chOff x="0" y="0"/>
          <a:chExt cx="0" cy="0"/>
        </a:xfrm>
      </p:grpSpPr>
      <p:sp>
        <p:nvSpPr>
          <p:cNvPr id="2" name="Titel 1"/>
          <p:cNvSpPr>
            <a:spLocks noGrp="1"/>
          </p:cNvSpPr>
          <p:nvPr>
            <p:ph type="title"/>
          </p:nvPr>
        </p:nvSpPr>
        <p:spPr>
          <a:xfrm>
            <a:off x="957274" y="241236"/>
            <a:ext cx="15910170" cy="1368152"/>
          </a:xfrm>
        </p:spPr>
        <p:txBody>
          <a:bodyPr/>
          <a:lstStyle/>
          <a:p>
            <a:r>
              <a:rPr lang="de-DE" noProof="0" smtClean="0"/>
              <a:t>Titelmasterformat durch Klicken bearbeiten</a:t>
            </a:r>
            <a:endParaRPr lang="de-CH" noProof="0" dirty="0"/>
          </a:p>
        </p:txBody>
      </p:sp>
      <p:sp>
        <p:nvSpPr>
          <p:cNvPr id="9" name="Bildplatzhalter 8"/>
          <p:cNvSpPr>
            <a:spLocks noGrp="1"/>
          </p:cNvSpPr>
          <p:nvPr>
            <p:ph type="pic" sz="quarter" idx="14"/>
          </p:nvPr>
        </p:nvSpPr>
        <p:spPr>
          <a:xfrm>
            <a:off x="957275" y="4445004"/>
            <a:ext cx="15910173" cy="4429125"/>
          </a:xfrm>
        </p:spPr>
        <p:txBody>
          <a:bodyPr/>
          <a:lstStyle/>
          <a:p>
            <a:r>
              <a:rPr lang="de-DE" smtClean="0"/>
              <a:t>Bild durch Klicken auf Symbol hinzufügen</a:t>
            </a:r>
            <a:endParaRPr lang="en-US" dirty="0"/>
          </a:p>
        </p:txBody>
      </p:sp>
      <p:sp>
        <p:nvSpPr>
          <p:cNvPr id="11" name="Textplatzhalter 10"/>
          <p:cNvSpPr>
            <a:spLocks noGrp="1"/>
          </p:cNvSpPr>
          <p:nvPr>
            <p:ph type="body" sz="quarter" idx="15"/>
          </p:nvPr>
        </p:nvSpPr>
        <p:spPr>
          <a:xfrm>
            <a:off x="957278" y="2178053"/>
            <a:ext cx="7810332" cy="2087563"/>
          </a:xfrm>
        </p:spPr>
        <p:txBody>
          <a:bodyPr/>
          <a:lstStyle>
            <a:lvl1pPr marL="0" indent="0">
              <a:defRPr sz="2400" baseline="0"/>
            </a:lvl1pPr>
            <a:lvl2pPr marL="365097" indent="-365097">
              <a:buFont typeface="Arial" pitchFamily="34" charset="0"/>
              <a:buChar char="–"/>
              <a:defRPr sz="2400"/>
            </a:lvl2pPr>
          </a:lstStyle>
          <a:p>
            <a:pPr lvl="0"/>
            <a:r>
              <a:rPr lang="de-DE" noProof="0" smtClean="0"/>
              <a:t>Formatvorlagen des Textmasters bearbeiten</a:t>
            </a:r>
          </a:p>
        </p:txBody>
      </p:sp>
      <p:sp>
        <p:nvSpPr>
          <p:cNvPr id="10" name="Textplatzhalter 10"/>
          <p:cNvSpPr>
            <a:spLocks noGrp="1"/>
          </p:cNvSpPr>
          <p:nvPr>
            <p:ph type="body" sz="quarter" idx="16"/>
          </p:nvPr>
        </p:nvSpPr>
        <p:spPr>
          <a:xfrm>
            <a:off x="9055002" y="2178053"/>
            <a:ext cx="7812445" cy="2087563"/>
          </a:xfrm>
        </p:spPr>
        <p:txBody>
          <a:bodyPr/>
          <a:lstStyle>
            <a:lvl1pPr marL="0" indent="0">
              <a:defRPr sz="2400" baseline="0"/>
            </a:lvl1pPr>
            <a:lvl2pPr marL="365097" indent="-365097">
              <a:buFont typeface="Arial" pitchFamily="34" charset="0"/>
              <a:buChar char="–"/>
              <a:defRPr sz="2400"/>
            </a:lvl2pPr>
          </a:lstStyle>
          <a:p>
            <a:pPr lvl="0"/>
            <a:r>
              <a:rPr lang="de-DE" noProof="0" smtClean="0"/>
              <a:t>Formatvorlagen des Textmasters bearbeiten</a:t>
            </a:r>
          </a:p>
        </p:txBody>
      </p:sp>
      <p:sp>
        <p:nvSpPr>
          <p:cNvPr id="12" name="Datumsplatzhalter 11"/>
          <p:cNvSpPr>
            <a:spLocks noGrp="1"/>
          </p:cNvSpPr>
          <p:nvPr>
            <p:ph type="dt" sz="half" idx="17"/>
          </p:nvPr>
        </p:nvSpPr>
        <p:spPr/>
        <p:txBody>
          <a:bodyPr/>
          <a:lstStyle/>
          <a:p>
            <a:fld id="{45135997-0394-4A63-85A3-1ADDBC63CBF6}" type="datetime4">
              <a:rPr lang="de-CH" baseline="0" noProof="0" smtClean="0">
                <a:solidFill>
                  <a:schemeClr val="tx1"/>
                </a:solidFill>
              </a:rPr>
              <a:pPr/>
              <a:t>21. März 2024</a:t>
            </a:fld>
            <a:endParaRPr lang="de-CH" baseline="0" noProof="0" dirty="0" smtClean="0">
              <a:solidFill>
                <a:schemeClr val="tx1"/>
              </a:solidFill>
            </a:endParaRPr>
          </a:p>
        </p:txBody>
      </p:sp>
      <p:sp>
        <p:nvSpPr>
          <p:cNvPr id="13" name="Foliennummernplatzhalter 12"/>
          <p:cNvSpPr>
            <a:spLocks noGrp="1"/>
          </p:cNvSpPr>
          <p:nvPr>
            <p:ph type="sldNum" sz="quarter" idx="18"/>
          </p:nvPr>
        </p:nvSpPr>
        <p:spPr/>
        <p:txBody>
          <a:bodyPr/>
          <a:lstStyle/>
          <a:p>
            <a:r>
              <a:rPr lang="de-CH" noProof="0" smtClean="0"/>
              <a:t>Seite </a:t>
            </a:r>
            <a:fld id="{9F4ABB4D-1A5F-4891-A32C-FEF94645D90B}" type="slidenum">
              <a:rPr lang="de-CH" noProof="0" smtClean="0"/>
              <a:pPr/>
              <a:t>‹Nr.›</a:t>
            </a:fld>
            <a:endParaRPr lang="de-CH" noProof="0" dirty="0"/>
          </a:p>
        </p:txBody>
      </p:sp>
      <p:sp>
        <p:nvSpPr>
          <p:cNvPr id="14" name="Fußzeilenplatzhalter 13"/>
          <p:cNvSpPr>
            <a:spLocks noGrp="1"/>
          </p:cNvSpPr>
          <p:nvPr>
            <p:ph type="ftr" sz="quarter" idx="19"/>
          </p:nvPr>
        </p:nvSpPr>
        <p:spPr/>
        <p:txBody>
          <a:bodyPr/>
          <a:lstStyle/>
          <a:p>
            <a:r>
              <a:rPr lang="de-CH" dirty="0" err="1" smtClean="0"/>
              <a:t>Landw</a:t>
            </a:r>
            <a:r>
              <a:rPr lang="de-CH" dirty="0" smtClean="0"/>
              <a:t>. Zentrum SG</a:t>
            </a:r>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 mal Bild mit Text">
    <p:spTree>
      <p:nvGrpSpPr>
        <p:cNvPr id="1" name=""/>
        <p:cNvGrpSpPr/>
        <p:nvPr/>
      </p:nvGrpSpPr>
      <p:grpSpPr>
        <a:xfrm>
          <a:off x="0" y="0"/>
          <a:ext cx="0" cy="0"/>
          <a:chOff x="0" y="0"/>
          <a:chExt cx="0" cy="0"/>
        </a:xfrm>
      </p:grpSpPr>
      <p:sp>
        <p:nvSpPr>
          <p:cNvPr id="2" name="Titel 1"/>
          <p:cNvSpPr>
            <a:spLocks noGrp="1"/>
          </p:cNvSpPr>
          <p:nvPr>
            <p:ph type="title"/>
          </p:nvPr>
        </p:nvSpPr>
        <p:spPr>
          <a:xfrm>
            <a:off x="957274" y="241236"/>
            <a:ext cx="15910170" cy="1368152"/>
          </a:xfrm>
        </p:spPr>
        <p:txBody>
          <a:bodyPr/>
          <a:lstStyle/>
          <a:p>
            <a:r>
              <a:rPr lang="de-DE" noProof="0" smtClean="0"/>
              <a:t>Titelmasterformat durch Klicken bearbeiten</a:t>
            </a:r>
            <a:endParaRPr lang="de-CH" noProof="0" dirty="0"/>
          </a:p>
        </p:txBody>
      </p:sp>
      <p:sp>
        <p:nvSpPr>
          <p:cNvPr id="7" name="Bildplatzhalter 6"/>
          <p:cNvSpPr>
            <a:spLocks noGrp="1"/>
          </p:cNvSpPr>
          <p:nvPr>
            <p:ph type="pic" sz="quarter" idx="13"/>
          </p:nvPr>
        </p:nvSpPr>
        <p:spPr>
          <a:xfrm>
            <a:off x="957278" y="2178054"/>
            <a:ext cx="7810332" cy="4429125"/>
          </a:xfrm>
        </p:spPr>
        <p:txBody>
          <a:bodyPr/>
          <a:lstStyle>
            <a:lvl1pPr>
              <a:buNone/>
              <a:defRPr/>
            </a:lvl1pPr>
          </a:lstStyle>
          <a:p>
            <a:r>
              <a:rPr lang="de-DE" smtClean="0"/>
              <a:t>Bild durch Klicken auf Symbol hinzufügen</a:t>
            </a:r>
            <a:endParaRPr lang="en-US" dirty="0"/>
          </a:p>
        </p:txBody>
      </p:sp>
      <p:sp>
        <p:nvSpPr>
          <p:cNvPr id="9" name="Bildplatzhalter 8"/>
          <p:cNvSpPr>
            <a:spLocks noGrp="1"/>
          </p:cNvSpPr>
          <p:nvPr>
            <p:ph type="pic" sz="quarter" idx="14"/>
          </p:nvPr>
        </p:nvSpPr>
        <p:spPr>
          <a:xfrm>
            <a:off x="9055002" y="2178054"/>
            <a:ext cx="7812445" cy="4429125"/>
          </a:xfrm>
        </p:spPr>
        <p:txBody>
          <a:bodyPr/>
          <a:lstStyle/>
          <a:p>
            <a:r>
              <a:rPr lang="de-DE" smtClean="0"/>
              <a:t>Bild durch Klicken auf Symbol hinzufügen</a:t>
            </a:r>
            <a:endParaRPr lang="en-US" dirty="0"/>
          </a:p>
        </p:txBody>
      </p:sp>
      <p:sp>
        <p:nvSpPr>
          <p:cNvPr id="11" name="Textplatzhalter 10"/>
          <p:cNvSpPr>
            <a:spLocks noGrp="1"/>
          </p:cNvSpPr>
          <p:nvPr>
            <p:ph type="body" sz="quarter" idx="15"/>
          </p:nvPr>
        </p:nvSpPr>
        <p:spPr>
          <a:xfrm>
            <a:off x="957278" y="6823078"/>
            <a:ext cx="7810332" cy="2087563"/>
          </a:xfrm>
        </p:spPr>
        <p:txBody>
          <a:bodyPr/>
          <a:lstStyle>
            <a:lvl1pPr marL="0" indent="0">
              <a:defRPr sz="2400" baseline="0"/>
            </a:lvl1pPr>
            <a:lvl2pPr marL="365097" indent="-365097">
              <a:buFont typeface="Arial" pitchFamily="34" charset="0"/>
              <a:buChar char="–"/>
              <a:defRPr sz="2400"/>
            </a:lvl2pPr>
          </a:lstStyle>
          <a:p>
            <a:pPr lvl="0"/>
            <a:r>
              <a:rPr lang="de-DE" noProof="0" smtClean="0"/>
              <a:t>Formatvorlagen des Textmasters bearbeiten</a:t>
            </a:r>
          </a:p>
        </p:txBody>
      </p:sp>
      <p:sp>
        <p:nvSpPr>
          <p:cNvPr id="12" name="Textplatzhalter 10"/>
          <p:cNvSpPr>
            <a:spLocks noGrp="1"/>
          </p:cNvSpPr>
          <p:nvPr>
            <p:ph type="body" sz="quarter" idx="16"/>
          </p:nvPr>
        </p:nvSpPr>
        <p:spPr>
          <a:xfrm>
            <a:off x="9055002" y="6823078"/>
            <a:ext cx="7812445" cy="2087563"/>
          </a:xfrm>
        </p:spPr>
        <p:txBody>
          <a:bodyPr/>
          <a:lstStyle>
            <a:lvl1pPr marL="0" indent="0">
              <a:defRPr sz="2400" baseline="0"/>
            </a:lvl1pPr>
            <a:lvl2pPr marL="365097" indent="-365097">
              <a:buFont typeface="Arial" pitchFamily="34" charset="0"/>
              <a:buChar char="–"/>
              <a:defRPr sz="2400"/>
            </a:lvl2pPr>
          </a:lstStyle>
          <a:p>
            <a:pPr lvl="0"/>
            <a:r>
              <a:rPr lang="de-DE" noProof="0" smtClean="0"/>
              <a:t>Formatvorlagen des Textmasters bearbeiten</a:t>
            </a:r>
          </a:p>
        </p:txBody>
      </p:sp>
      <p:sp>
        <p:nvSpPr>
          <p:cNvPr id="10" name="Datumsplatzhalter 9"/>
          <p:cNvSpPr>
            <a:spLocks noGrp="1"/>
          </p:cNvSpPr>
          <p:nvPr>
            <p:ph type="dt" sz="half" idx="17"/>
          </p:nvPr>
        </p:nvSpPr>
        <p:spPr/>
        <p:txBody>
          <a:bodyPr/>
          <a:lstStyle/>
          <a:p>
            <a:fld id="{45135997-0394-4A63-85A3-1ADDBC63CBF6}" type="datetime4">
              <a:rPr lang="de-CH" baseline="0" noProof="0" smtClean="0">
                <a:solidFill>
                  <a:schemeClr val="tx1"/>
                </a:solidFill>
              </a:rPr>
              <a:pPr/>
              <a:t>21. März 2024</a:t>
            </a:fld>
            <a:endParaRPr lang="de-CH" baseline="0" noProof="0" dirty="0" smtClean="0">
              <a:solidFill>
                <a:schemeClr val="tx1"/>
              </a:solidFill>
            </a:endParaRPr>
          </a:p>
        </p:txBody>
      </p:sp>
      <p:sp>
        <p:nvSpPr>
          <p:cNvPr id="13" name="Foliennummernplatzhalter 12"/>
          <p:cNvSpPr>
            <a:spLocks noGrp="1"/>
          </p:cNvSpPr>
          <p:nvPr>
            <p:ph type="sldNum" sz="quarter" idx="18"/>
          </p:nvPr>
        </p:nvSpPr>
        <p:spPr/>
        <p:txBody>
          <a:bodyPr/>
          <a:lstStyle/>
          <a:p>
            <a:r>
              <a:rPr lang="de-CH" noProof="0" smtClean="0"/>
              <a:t>Seite </a:t>
            </a:r>
            <a:fld id="{9F4ABB4D-1A5F-4891-A32C-FEF94645D90B}" type="slidenum">
              <a:rPr lang="de-CH" noProof="0" smtClean="0"/>
              <a:pPr/>
              <a:t>‹Nr.›</a:t>
            </a:fld>
            <a:endParaRPr lang="de-CH" noProof="0" dirty="0"/>
          </a:p>
        </p:txBody>
      </p:sp>
      <p:sp>
        <p:nvSpPr>
          <p:cNvPr id="15" name="Fußzeilenplatzhalter 14"/>
          <p:cNvSpPr>
            <a:spLocks noGrp="1"/>
          </p:cNvSpPr>
          <p:nvPr>
            <p:ph type="ftr" sz="quarter" idx="19"/>
          </p:nvPr>
        </p:nvSpPr>
        <p:spPr/>
        <p:txBody>
          <a:bodyPr/>
          <a:lstStyle/>
          <a:p>
            <a:r>
              <a:rPr lang="de-CH" dirty="0" err="1" smtClean="0"/>
              <a:t>Landw</a:t>
            </a:r>
            <a:r>
              <a:rPr lang="de-CH" dirty="0" smtClean="0"/>
              <a:t>. Zentrum SG</a:t>
            </a:r>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links mit Bild rechts">
    <p:spTree>
      <p:nvGrpSpPr>
        <p:cNvPr id="1" name=""/>
        <p:cNvGrpSpPr/>
        <p:nvPr/>
      </p:nvGrpSpPr>
      <p:grpSpPr>
        <a:xfrm>
          <a:off x="0" y="0"/>
          <a:ext cx="0" cy="0"/>
          <a:chOff x="0" y="0"/>
          <a:chExt cx="0" cy="0"/>
        </a:xfrm>
      </p:grpSpPr>
      <p:sp>
        <p:nvSpPr>
          <p:cNvPr id="2" name="Titel 1"/>
          <p:cNvSpPr>
            <a:spLocks noGrp="1"/>
          </p:cNvSpPr>
          <p:nvPr>
            <p:ph type="title"/>
          </p:nvPr>
        </p:nvSpPr>
        <p:spPr>
          <a:xfrm>
            <a:off x="957274" y="241236"/>
            <a:ext cx="15910170" cy="1368152"/>
          </a:xfrm>
        </p:spPr>
        <p:txBody>
          <a:bodyPr/>
          <a:lstStyle/>
          <a:p>
            <a:r>
              <a:rPr lang="de-DE" noProof="0" smtClean="0"/>
              <a:t>Titelmasterformat durch Klicken bearbeiten</a:t>
            </a:r>
            <a:endParaRPr lang="de-CH" noProof="0" dirty="0"/>
          </a:p>
        </p:txBody>
      </p:sp>
      <p:sp>
        <p:nvSpPr>
          <p:cNvPr id="7" name="Bildplatzhalter 6"/>
          <p:cNvSpPr>
            <a:spLocks noGrp="1"/>
          </p:cNvSpPr>
          <p:nvPr>
            <p:ph type="pic" sz="quarter" idx="13"/>
          </p:nvPr>
        </p:nvSpPr>
        <p:spPr>
          <a:xfrm>
            <a:off x="9055002" y="2178054"/>
            <a:ext cx="7812445" cy="6696075"/>
          </a:xfrm>
        </p:spPr>
        <p:txBody>
          <a:bodyPr/>
          <a:lstStyle/>
          <a:p>
            <a:r>
              <a:rPr lang="de-DE" smtClean="0"/>
              <a:t>Bild durch Klicken auf Symbol hinzufügen</a:t>
            </a:r>
            <a:endParaRPr lang="en-US"/>
          </a:p>
        </p:txBody>
      </p:sp>
      <p:sp>
        <p:nvSpPr>
          <p:cNvPr id="8" name="Textplatzhalter 6"/>
          <p:cNvSpPr>
            <a:spLocks noGrp="1"/>
          </p:cNvSpPr>
          <p:nvPr>
            <p:ph type="body" sz="quarter" idx="14"/>
          </p:nvPr>
        </p:nvSpPr>
        <p:spPr>
          <a:xfrm>
            <a:off x="957278" y="2178054"/>
            <a:ext cx="7810332" cy="6696075"/>
          </a:xfrm>
        </p:spPr>
        <p:txBody>
          <a:bodyPr/>
          <a:lstStyle>
            <a:lvl1pPr>
              <a:spcAft>
                <a:spcPts val="300"/>
              </a:spcAft>
              <a:defRPr sz="3200"/>
            </a:lvl1pPr>
            <a:lvl2pPr marL="353986" indent="-353986">
              <a:buFont typeface="Arial" pitchFamily="34" charset="0"/>
              <a:buChar char="–"/>
              <a:tabLst/>
              <a:defRPr/>
            </a:lvl2pPr>
            <a:lvl3pPr marL="723844" indent="-358747">
              <a:defRPr/>
            </a:lvl3pPr>
            <a:lvl4pPr marL="1073067" indent="-358747">
              <a:defRPr/>
            </a:lvl4pPr>
          </a:lstStyle>
          <a:p>
            <a:pPr lvl="0"/>
            <a:r>
              <a:rPr lang="de-DE" noProof="0" smtClean="0"/>
              <a:t>Formatvorlagen des Textmasters bearbeiten</a:t>
            </a:r>
          </a:p>
          <a:p>
            <a:pPr lvl="1"/>
            <a:r>
              <a:rPr lang="de-DE" noProof="0" smtClean="0"/>
              <a:t>Zweite Ebene</a:t>
            </a:r>
          </a:p>
          <a:p>
            <a:pPr lvl="2"/>
            <a:r>
              <a:rPr lang="de-DE" noProof="0" smtClean="0"/>
              <a:t>Dritte Ebene</a:t>
            </a:r>
          </a:p>
          <a:p>
            <a:pPr lvl="3"/>
            <a:r>
              <a:rPr lang="de-DE" noProof="0" smtClean="0"/>
              <a:t>Vierte Ebene</a:t>
            </a:r>
          </a:p>
        </p:txBody>
      </p:sp>
      <p:sp>
        <p:nvSpPr>
          <p:cNvPr id="10" name="Datumsplatzhalter 9"/>
          <p:cNvSpPr>
            <a:spLocks noGrp="1"/>
          </p:cNvSpPr>
          <p:nvPr>
            <p:ph type="dt" sz="half" idx="15"/>
          </p:nvPr>
        </p:nvSpPr>
        <p:spPr/>
        <p:txBody>
          <a:bodyPr/>
          <a:lstStyle/>
          <a:p>
            <a:fld id="{45135997-0394-4A63-85A3-1ADDBC63CBF6}" type="datetime4">
              <a:rPr lang="de-CH" baseline="0" noProof="0" smtClean="0">
                <a:solidFill>
                  <a:schemeClr val="tx1"/>
                </a:solidFill>
              </a:rPr>
              <a:pPr/>
              <a:t>21. März 2024</a:t>
            </a:fld>
            <a:endParaRPr lang="de-CH" baseline="0" noProof="0" dirty="0" smtClean="0">
              <a:solidFill>
                <a:schemeClr val="tx1"/>
              </a:solidFill>
            </a:endParaRPr>
          </a:p>
        </p:txBody>
      </p:sp>
      <p:sp>
        <p:nvSpPr>
          <p:cNvPr id="11" name="Foliennummernplatzhalter 10"/>
          <p:cNvSpPr>
            <a:spLocks noGrp="1"/>
          </p:cNvSpPr>
          <p:nvPr>
            <p:ph type="sldNum" sz="quarter" idx="16"/>
          </p:nvPr>
        </p:nvSpPr>
        <p:spPr/>
        <p:txBody>
          <a:bodyPr/>
          <a:lstStyle/>
          <a:p>
            <a:r>
              <a:rPr lang="de-CH" noProof="0" smtClean="0"/>
              <a:t>Seite </a:t>
            </a:r>
            <a:fld id="{9F4ABB4D-1A5F-4891-A32C-FEF94645D90B}" type="slidenum">
              <a:rPr lang="de-CH" noProof="0" smtClean="0"/>
              <a:pPr/>
              <a:t>‹Nr.›</a:t>
            </a:fld>
            <a:endParaRPr lang="de-CH" noProof="0" dirty="0"/>
          </a:p>
        </p:txBody>
      </p:sp>
      <p:sp>
        <p:nvSpPr>
          <p:cNvPr id="12" name="Fußzeilenplatzhalter 11"/>
          <p:cNvSpPr>
            <a:spLocks noGrp="1"/>
          </p:cNvSpPr>
          <p:nvPr>
            <p:ph type="ftr" sz="quarter" idx="17"/>
          </p:nvPr>
        </p:nvSpPr>
        <p:spPr/>
        <p:txBody>
          <a:bodyPr/>
          <a:lstStyle/>
          <a:p>
            <a:r>
              <a:rPr lang="de-CH" dirty="0" err="1" smtClean="0"/>
              <a:t>Landw</a:t>
            </a:r>
            <a:r>
              <a:rPr lang="de-CH" dirty="0" smtClean="0"/>
              <a:t>. Zentrum SG</a:t>
            </a:r>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ild breit mit Titel">
    <p:spTree>
      <p:nvGrpSpPr>
        <p:cNvPr id="1" name=""/>
        <p:cNvGrpSpPr/>
        <p:nvPr/>
      </p:nvGrpSpPr>
      <p:grpSpPr>
        <a:xfrm>
          <a:off x="0" y="0"/>
          <a:ext cx="0" cy="0"/>
          <a:chOff x="0" y="0"/>
          <a:chExt cx="0" cy="0"/>
        </a:xfrm>
      </p:grpSpPr>
      <p:sp>
        <p:nvSpPr>
          <p:cNvPr id="2" name="Titel 1"/>
          <p:cNvSpPr>
            <a:spLocks noGrp="1"/>
          </p:cNvSpPr>
          <p:nvPr>
            <p:ph type="title"/>
          </p:nvPr>
        </p:nvSpPr>
        <p:spPr>
          <a:xfrm>
            <a:off x="957274" y="241236"/>
            <a:ext cx="15910170" cy="1368152"/>
          </a:xfrm>
        </p:spPr>
        <p:txBody>
          <a:bodyPr/>
          <a:lstStyle/>
          <a:p>
            <a:r>
              <a:rPr lang="de-DE" noProof="0" smtClean="0"/>
              <a:t>Titelmasterformat durch Klicken bearbeiten</a:t>
            </a:r>
            <a:endParaRPr lang="de-CH" noProof="0" dirty="0"/>
          </a:p>
        </p:txBody>
      </p:sp>
      <p:sp>
        <p:nvSpPr>
          <p:cNvPr id="7" name="Bildplatzhalter 6"/>
          <p:cNvSpPr>
            <a:spLocks noGrp="1"/>
          </p:cNvSpPr>
          <p:nvPr>
            <p:ph type="pic" sz="quarter" idx="13"/>
          </p:nvPr>
        </p:nvSpPr>
        <p:spPr>
          <a:xfrm>
            <a:off x="477582" y="2178050"/>
            <a:ext cx="17157165" cy="6732588"/>
          </a:xfrm>
        </p:spPr>
        <p:txBody>
          <a:bodyPr/>
          <a:lstStyle/>
          <a:p>
            <a:r>
              <a:rPr lang="de-DE" smtClean="0"/>
              <a:t>Bild durch Klicken auf Symbol hinzufügen</a:t>
            </a:r>
            <a:endParaRPr lang="en-US" dirty="0"/>
          </a:p>
        </p:txBody>
      </p:sp>
      <p:sp>
        <p:nvSpPr>
          <p:cNvPr id="9" name="Datumsplatzhalter 8"/>
          <p:cNvSpPr>
            <a:spLocks noGrp="1"/>
          </p:cNvSpPr>
          <p:nvPr>
            <p:ph type="dt" sz="half" idx="14"/>
          </p:nvPr>
        </p:nvSpPr>
        <p:spPr/>
        <p:txBody>
          <a:bodyPr/>
          <a:lstStyle/>
          <a:p>
            <a:fld id="{45135997-0394-4A63-85A3-1ADDBC63CBF6}" type="datetime4">
              <a:rPr lang="de-CH" baseline="0" noProof="0" smtClean="0">
                <a:solidFill>
                  <a:schemeClr val="tx1"/>
                </a:solidFill>
              </a:rPr>
              <a:pPr/>
              <a:t>21. März 2024</a:t>
            </a:fld>
            <a:endParaRPr lang="de-CH" baseline="0" noProof="0" dirty="0" smtClean="0">
              <a:solidFill>
                <a:schemeClr val="tx1"/>
              </a:solidFill>
            </a:endParaRPr>
          </a:p>
        </p:txBody>
      </p:sp>
      <p:sp>
        <p:nvSpPr>
          <p:cNvPr id="10" name="Foliennummernplatzhalter 9"/>
          <p:cNvSpPr>
            <a:spLocks noGrp="1"/>
          </p:cNvSpPr>
          <p:nvPr>
            <p:ph type="sldNum" sz="quarter" idx="15"/>
          </p:nvPr>
        </p:nvSpPr>
        <p:spPr/>
        <p:txBody>
          <a:bodyPr/>
          <a:lstStyle/>
          <a:p>
            <a:r>
              <a:rPr lang="de-CH" noProof="0" smtClean="0"/>
              <a:t>Seite </a:t>
            </a:r>
            <a:fld id="{9F4ABB4D-1A5F-4891-A32C-FEF94645D90B}" type="slidenum">
              <a:rPr lang="de-CH" noProof="0" smtClean="0"/>
              <a:pPr/>
              <a:t>‹Nr.›</a:t>
            </a:fld>
            <a:endParaRPr lang="de-CH" noProof="0" dirty="0"/>
          </a:p>
        </p:txBody>
      </p:sp>
      <p:sp>
        <p:nvSpPr>
          <p:cNvPr id="11" name="Fußzeilenplatzhalter 10"/>
          <p:cNvSpPr>
            <a:spLocks noGrp="1"/>
          </p:cNvSpPr>
          <p:nvPr>
            <p:ph type="ftr" sz="quarter" idx="16"/>
          </p:nvPr>
        </p:nvSpPr>
        <p:spPr/>
        <p:txBody>
          <a:bodyPr/>
          <a:lstStyle/>
          <a:p>
            <a:r>
              <a:rPr lang="de-CH" dirty="0" err="1" smtClean="0"/>
              <a:t>Landw</a:t>
            </a:r>
            <a:r>
              <a:rPr lang="de-CH" dirty="0" smtClean="0"/>
              <a:t>. Zentrum SG</a:t>
            </a:r>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Bild randabfallend">
    <p:spTree>
      <p:nvGrpSpPr>
        <p:cNvPr id="1" name=""/>
        <p:cNvGrpSpPr/>
        <p:nvPr/>
      </p:nvGrpSpPr>
      <p:grpSpPr>
        <a:xfrm>
          <a:off x="0" y="0"/>
          <a:ext cx="0" cy="0"/>
          <a:chOff x="0" y="0"/>
          <a:chExt cx="0" cy="0"/>
        </a:xfrm>
      </p:grpSpPr>
      <p:sp>
        <p:nvSpPr>
          <p:cNvPr id="7" name="Bildplatzhalter 6"/>
          <p:cNvSpPr>
            <a:spLocks noGrp="1"/>
          </p:cNvSpPr>
          <p:nvPr>
            <p:ph type="pic" sz="quarter" idx="13"/>
          </p:nvPr>
        </p:nvSpPr>
        <p:spPr>
          <a:xfrm>
            <a:off x="-98014" y="-54162"/>
            <a:ext cx="17538894" cy="9901101"/>
          </a:xfrm>
        </p:spPr>
        <p:txBody>
          <a:bodyPr/>
          <a:lstStyle/>
          <a:p>
            <a:r>
              <a:rPr lang="de-DE" smtClean="0"/>
              <a:t>Bild durch Klicken auf Symbol hinzufügen</a:t>
            </a:r>
            <a:endParaRPr lang="en-US"/>
          </a:p>
        </p:txBody>
      </p:sp>
      <p:sp>
        <p:nvSpPr>
          <p:cNvPr id="3" name="Titel 2"/>
          <p:cNvSpPr>
            <a:spLocks noGrp="1"/>
          </p:cNvSpPr>
          <p:nvPr>
            <p:ph type="title"/>
          </p:nvPr>
        </p:nvSpPr>
        <p:spPr>
          <a:xfrm>
            <a:off x="957274" y="241236"/>
            <a:ext cx="15910170" cy="1368152"/>
          </a:xfrm>
        </p:spPr>
        <p:txBody>
          <a:bodyPr/>
          <a:lstStyle/>
          <a:p>
            <a:r>
              <a:rPr lang="de-DE" noProof="0" smtClean="0"/>
              <a:t>Titelmasterformat durch Klicken bearbeiten</a:t>
            </a:r>
            <a:endParaRPr lang="de-CH" noProof="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haltsübersicht">
    <p:spTree>
      <p:nvGrpSpPr>
        <p:cNvPr id="1" name=""/>
        <p:cNvGrpSpPr/>
        <p:nvPr/>
      </p:nvGrpSpPr>
      <p:grpSpPr>
        <a:xfrm>
          <a:off x="0" y="0"/>
          <a:ext cx="0" cy="0"/>
          <a:chOff x="0" y="0"/>
          <a:chExt cx="0" cy="0"/>
        </a:xfrm>
      </p:grpSpPr>
      <p:sp>
        <p:nvSpPr>
          <p:cNvPr id="9" name="Textplatzhalter 8"/>
          <p:cNvSpPr>
            <a:spLocks noGrp="1"/>
          </p:cNvSpPr>
          <p:nvPr>
            <p:ph type="body" sz="quarter" idx="13"/>
          </p:nvPr>
        </p:nvSpPr>
        <p:spPr>
          <a:xfrm>
            <a:off x="957274" y="2178054"/>
            <a:ext cx="15910170" cy="6696075"/>
          </a:xfrm>
        </p:spPr>
        <p:txBody>
          <a:bodyPr/>
          <a:lstStyle>
            <a:lvl1pPr marL="742892" marR="0" indent="-742892" algn="l" defTabSz="914329" rtl="0" eaLnBrk="1" fontAlgn="auto" latinLnBrk="0" hangingPunct="1">
              <a:lnSpc>
                <a:spcPct val="100000"/>
              </a:lnSpc>
              <a:spcBef>
                <a:spcPts val="0"/>
              </a:spcBef>
              <a:spcAft>
                <a:spcPts val="600"/>
              </a:spcAft>
              <a:buClrTx/>
              <a:buSzTx/>
              <a:buFont typeface="Arial" pitchFamily="34" charset="0"/>
              <a:buAutoNum type="arabicPeriod"/>
              <a:tabLst/>
              <a:defRPr/>
            </a:lvl1pPr>
            <a:lvl2pPr marL="1254028" marR="0" indent="-534947" algn="l" defTabSz="914329" rtl="0" eaLnBrk="1" fontAlgn="auto" latinLnBrk="0" hangingPunct="1">
              <a:lnSpc>
                <a:spcPct val="100000"/>
              </a:lnSpc>
              <a:spcBef>
                <a:spcPts val="0"/>
              </a:spcBef>
              <a:spcAft>
                <a:spcPts val="300"/>
              </a:spcAft>
              <a:buClrTx/>
              <a:buSzTx/>
              <a:buFont typeface="+mj-lt"/>
              <a:buAutoNum type="alphaLcPeriod"/>
              <a:tabLst/>
              <a:defRPr sz="3999">
                <a:latin typeface="Arial" pitchFamily="34" charset="0"/>
                <a:cs typeface="Arial" pitchFamily="34" charset="0"/>
              </a:defRPr>
            </a:lvl2pPr>
            <a:lvl3pPr marL="1608013" marR="0" indent="-358747" algn="l" defTabSz="914329" rtl="0" eaLnBrk="1" fontAlgn="auto" latinLnBrk="0" hangingPunct="1">
              <a:lnSpc>
                <a:spcPct val="100000"/>
              </a:lnSpc>
              <a:spcBef>
                <a:spcPts val="0"/>
              </a:spcBef>
              <a:spcAft>
                <a:spcPts val="300"/>
              </a:spcAft>
              <a:buClrTx/>
              <a:buSzTx/>
              <a:buFont typeface="Symbol" pitchFamily="18" charset="2"/>
              <a:buChar char="-"/>
              <a:tabLst/>
              <a:defRPr sz="3200"/>
            </a:lvl3pPr>
            <a:lvl4pPr marL="1979459" marR="0" indent="-358747" algn="l" defTabSz="914329" rtl="0" eaLnBrk="1" fontAlgn="auto" latinLnBrk="0" hangingPunct="1">
              <a:lnSpc>
                <a:spcPct val="100000"/>
              </a:lnSpc>
              <a:spcBef>
                <a:spcPts val="0"/>
              </a:spcBef>
              <a:spcAft>
                <a:spcPts val="0"/>
              </a:spcAft>
              <a:buClrTx/>
              <a:buSzTx/>
              <a:buFont typeface="Symbol" pitchFamily="18" charset="2"/>
              <a:buChar char="-"/>
              <a:tabLst/>
              <a:defRPr sz="2800"/>
            </a:lvl4pPr>
            <a:lvl5pPr marL="2512818" marR="0" indent="-358747" algn="l" defTabSz="914329" rtl="0" eaLnBrk="1" fontAlgn="auto" latinLnBrk="0" hangingPunct="1">
              <a:lnSpc>
                <a:spcPct val="100000"/>
              </a:lnSpc>
              <a:spcBef>
                <a:spcPts val="0"/>
              </a:spcBef>
              <a:spcAft>
                <a:spcPts val="0"/>
              </a:spcAft>
              <a:buClrTx/>
              <a:buSzTx/>
              <a:buFont typeface="Symbol" pitchFamily="18" charset="2"/>
              <a:buChar char="-"/>
              <a:tabLst/>
              <a:defRPr sz="2400"/>
            </a:lvl5pPr>
          </a:lstStyle>
          <a:p>
            <a:pPr lvl="0"/>
            <a:r>
              <a:rPr lang="de-DE" noProof="0" smtClean="0"/>
              <a:t>Formatvorlagen des Textmasters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endParaRPr lang="de-CH" noProof="0" dirty="0"/>
          </a:p>
        </p:txBody>
      </p:sp>
      <p:sp>
        <p:nvSpPr>
          <p:cNvPr id="8" name="Textfeld 7"/>
          <p:cNvSpPr txBox="1"/>
          <p:nvPr userDrawn="1"/>
        </p:nvSpPr>
        <p:spPr>
          <a:xfrm>
            <a:off x="957274" y="665804"/>
            <a:ext cx="13180374" cy="871414"/>
          </a:xfrm>
          <a:prstGeom prst="rect">
            <a:avLst/>
          </a:prstGeom>
          <a:noFill/>
        </p:spPr>
        <p:txBody>
          <a:bodyPr wrap="square" lIns="0" tIns="0" rIns="0" bIns="0" rtlCol="0">
            <a:noAutofit/>
          </a:bodyPr>
          <a:lstStyle/>
          <a:p>
            <a:r>
              <a:rPr lang="de-CH" sz="4400" b="1" baseline="0" dirty="0" smtClean="0">
                <a:latin typeface="Arial" pitchFamily="34" charset="0"/>
                <a:cs typeface="Arial" pitchFamily="34" charset="0"/>
              </a:rPr>
              <a:t>Inhalt</a:t>
            </a:r>
            <a:endParaRPr lang="en-US" sz="4400" b="1" baseline="0" dirty="0">
              <a:latin typeface="Arial" pitchFamily="34" charset="0"/>
              <a:cs typeface="Arial" pitchFamily="34" charset="0"/>
            </a:endParaRPr>
          </a:p>
        </p:txBody>
      </p:sp>
      <p:sp>
        <p:nvSpPr>
          <p:cNvPr id="10" name="Datumsplatzhalter 9"/>
          <p:cNvSpPr>
            <a:spLocks noGrp="1"/>
          </p:cNvSpPr>
          <p:nvPr>
            <p:ph type="dt" sz="half" idx="14"/>
          </p:nvPr>
        </p:nvSpPr>
        <p:spPr/>
        <p:txBody>
          <a:bodyPr/>
          <a:lstStyle/>
          <a:p>
            <a:fld id="{45135997-0394-4A63-85A3-1ADDBC63CBF6}" type="datetime4">
              <a:rPr lang="de-CH" baseline="0" noProof="0" smtClean="0">
                <a:solidFill>
                  <a:schemeClr val="tx1"/>
                </a:solidFill>
              </a:rPr>
              <a:pPr/>
              <a:t>21. März 2024</a:t>
            </a:fld>
            <a:endParaRPr lang="de-CH" baseline="0" noProof="0" dirty="0" smtClean="0">
              <a:solidFill>
                <a:schemeClr val="tx1"/>
              </a:solidFill>
            </a:endParaRPr>
          </a:p>
        </p:txBody>
      </p:sp>
      <p:sp>
        <p:nvSpPr>
          <p:cNvPr id="11" name="Foliennummernplatzhalter 10"/>
          <p:cNvSpPr>
            <a:spLocks noGrp="1"/>
          </p:cNvSpPr>
          <p:nvPr>
            <p:ph type="sldNum" sz="quarter" idx="15"/>
          </p:nvPr>
        </p:nvSpPr>
        <p:spPr/>
        <p:txBody>
          <a:bodyPr/>
          <a:lstStyle/>
          <a:p>
            <a:r>
              <a:rPr lang="de-CH" noProof="0" smtClean="0"/>
              <a:t>Seite </a:t>
            </a:r>
            <a:fld id="{9F4ABB4D-1A5F-4891-A32C-FEF94645D90B}" type="slidenum">
              <a:rPr lang="de-CH" noProof="0" smtClean="0"/>
              <a:pPr/>
              <a:t>‹Nr.›</a:t>
            </a:fld>
            <a:endParaRPr lang="de-CH" noProof="0" dirty="0"/>
          </a:p>
        </p:txBody>
      </p:sp>
      <p:sp>
        <p:nvSpPr>
          <p:cNvPr id="12" name="Fußzeilenplatzhalter 11"/>
          <p:cNvSpPr>
            <a:spLocks noGrp="1"/>
          </p:cNvSpPr>
          <p:nvPr>
            <p:ph type="ftr" sz="quarter" idx="16"/>
          </p:nvPr>
        </p:nvSpPr>
        <p:spPr/>
        <p:txBody>
          <a:bodyPr/>
          <a:lstStyle>
            <a:lvl1pPr>
              <a:defRPr/>
            </a:lvl1pPr>
          </a:lstStyle>
          <a:p>
            <a:r>
              <a:rPr lang="de-CH" dirty="0" err="1" smtClean="0"/>
              <a:t>Landw</a:t>
            </a:r>
            <a:r>
              <a:rPr lang="de-CH" dirty="0" smtClean="0"/>
              <a:t>. Zentrum SG</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Kapiteltrenner">
    <p:spTree>
      <p:nvGrpSpPr>
        <p:cNvPr id="1" name=""/>
        <p:cNvGrpSpPr/>
        <p:nvPr/>
      </p:nvGrpSpPr>
      <p:grpSpPr>
        <a:xfrm>
          <a:off x="0" y="0"/>
          <a:ext cx="0" cy="0"/>
          <a:chOff x="0" y="0"/>
          <a:chExt cx="0" cy="0"/>
        </a:xfrm>
      </p:grpSpPr>
      <p:sp>
        <p:nvSpPr>
          <p:cNvPr id="2" name="Titel 1"/>
          <p:cNvSpPr>
            <a:spLocks noGrp="1"/>
          </p:cNvSpPr>
          <p:nvPr>
            <p:ph type="title"/>
          </p:nvPr>
        </p:nvSpPr>
        <p:spPr>
          <a:xfrm>
            <a:off x="957274" y="241236"/>
            <a:ext cx="15910170" cy="1368152"/>
          </a:xfrm>
        </p:spPr>
        <p:txBody>
          <a:bodyPr/>
          <a:lstStyle>
            <a:lvl1pPr marL="742892" indent="-742892">
              <a:buFont typeface="+mj-lt"/>
              <a:buAutoNum type="arabicPeriod"/>
              <a:defRPr/>
            </a:lvl1pPr>
          </a:lstStyle>
          <a:p>
            <a:r>
              <a:rPr lang="de-DE" smtClean="0"/>
              <a:t>Titelmasterformat durch Klicken bearbeiten</a:t>
            </a:r>
            <a:endParaRPr lang="en-US" dirty="0"/>
          </a:p>
        </p:txBody>
      </p:sp>
      <p:sp>
        <p:nvSpPr>
          <p:cNvPr id="7" name="Datumsplatzhalter 6"/>
          <p:cNvSpPr>
            <a:spLocks noGrp="1"/>
          </p:cNvSpPr>
          <p:nvPr>
            <p:ph type="dt" sz="half" idx="10"/>
          </p:nvPr>
        </p:nvSpPr>
        <p:spPr/>
        <p:txBody>
          <a:bodyPr/>
          <a:lstStyle/>
          <a:p>
            <a:fld id="{45135997-0394-4A63-85A3-1ADDBC63CBF6}" type="datetime4">
              <a:rPr lang="de-CH" baseline="0" noProof="0" smtClean="0">
                <a:solidFill>
                  <a:schemeClr val="tx1"/>
                </a:solidFill>
              </a:rPr>
              <a:pPr/>
              <a:t>21. März 2024</a:t>
            </a:fld>
            <a:endParaRPr lang="de-CH" baseline="0" noProof="0" dirty="0" smtClean="0">
              <a:solidFill>
                <a:schemeClr val="tx1"/>
              </a:solidFill>
            </a:endParaRPr>
          </a:p>
        </p:txBody>
      </p:sp>
      <p:sp>
        <p:nvSpPr>
          <p:cNvPr id="10" name="Foliennummernplatzhalter 9"/>
          <p:cNvSpPr>
            <a:spLocks noGrp="1"/>
          </p:cNvSpPr>
          <p:nvPr>
            <p:ph type="sldNum" sz="quarter" idx="11"/>
          </p:nvPr>
        </p:nvSpPr>
        <p:spPr/>
        <p:txBody>
          <a:bodyPr/>
          <a:lstStyle/>
          <a:p>
            <a:r>
              <a:rPr lang="de-CH" noProof="0" smtClean="0"/>
              <a:t>Seite </a:t>
            </a:r>
            <a:fld id="{9F4ABB4D-1A5F-4891-A32C-FEF94645D90B}" type="slidenum">
              <a:rPr lang="de-CH" noProof="0" smtClean="0"/>
              <a:pPr/>
              <a:t>‹Nr.›</a:t>
            </a:fld>
            <a:endParaRPr lang="de-CH" noProof="0" dirty="0"/>
          </a:p>
        </p:txBody>
      </p:sp>
      <p:sp>
        <p:nvSpPr>
          <p:cNvPr id="11" name="Fußzeilenplatzhalter 10"/>
          <p:cNvSpPr>
            <a:spLocks noGrp="1"/>
          </p:cNvSpPr>
          <p:nvPr>
            <p:ph type="ftr" sz="quarter" idx="12"/>
          </p:nvPr>
        </p:nvSpPr>
        <p:spPr/>
        <p:txBody>
          <a:bodyPr/>
          <a:lstStyle/>
          <a:p>
            <a:r>
              <a:rPr lang="de-CH" dirty="0" err="1" smtClean="0"/>
              <a:t>Landw</a:t>
            </a:r>
            <a:r>
              <a:rPr lang="de-CH" dirty="0" smtClean="0"/>
              <a:t>. Zentrum SG</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noProof="0" smtClean="0"/>
              <a:t>Titelmasterformat durch Klicken bearbeiten</a:t>
            </a:r>
            <a:endParaRPr lang="de-CH" noProof="0" dirty="0"/>
          </a:p>
        </p:txBody>
      </p:sp>
      <p:sp>
        <p:nvSpPr>
          <p:cNvPr id="8" name="Textplatzhalter 8"/>
          <p:cNvSpPr>
            <a:spLocks noGrp="1"/>
          </p:cNvSpPr>
          <p:nvPr>
            <p:ph type="body" sz="quarter" idx="13"/>
          </p:nvPr>
        </p:nvSpPr>
        <p:spPr>
          <a:xfrm>
            <a:off x="957274" y="2178054"/>
            <a:ext cx="15910170" cy="6696075"/>
          </a:xfrm>
        </p:spPr>
        <p:txBody>
          <a:bodyPr/>
          <a:lstStyle>
            <a:lvl1pPr>
              <a:buFont typeface="Arial" pitchFamily="34" charset="0"/>
              <a:buNone/>
              <a:defRPr/>
            </a:lvl1pPr>
            <a:lvl2pPr marL="536533" indent="-536533">
              <a:buClr>
                <a:schemeClr val="accent1"/>
              </a:buClr>
              <a:buFont typeface="Arial" pitchFamily="34" charset="0"/>
              <a:buChar char="•"/>
              <a:defRPr sz="3999">
                <a:latin typeface="Arial" pitchFamily="34" charset="0"/>
                <a:cs typeface="Arial" pitchFamily="34" charset="0"/>
              </a:defRPr>
            </a:lvl2pPr>
            <a:lvl3pPr marL="904805" indent="-358747">
              <a:buClr>
                <a:schemeClr val="accent2"/>
              </a:buClr>
              <a:buFont typeface="Arial" pitchFamily="34" charset="0"/>
              <a:buChar char="•"/>
              <a:defRPr sz="3200"/>
            </a:lvl3pPr>
            <a:lvl4pPr marL="1252440" indent="-357160" defTabSz="898455">
              <a:spcBef>
                <a:spcPts val="0"/>
              </a:spcBef>
              <a:spcAft>
                <a:spcPts val="300"/>
              </a:spcAft>
              <a:buClr>
                <a:srgbClr val="2B350A"/>
              </a:buClr>
              <a:buFont typeface="Arial" pitchFamily="34" charset="0"/>
              <a:buChar char="•"/>
              <a:defRPr sz="2800" baseline="0"/>
            </a:lvl4pPr>
            <a:lvl5pPr marL="1611188" indent="-352398">
              <a:spcBef>
                <a:spcPts val="0"/>
              </a:spcBef>
              <a:spcAft>
                <a:spcPts val="300"/>
              </a:spcAft>
              <a:buClr>
                <a:schemeClr val="accent1"/>
              </a:buClr>
              <a:buFont typeface="Arial" pitchFamily="34" charset="0"/>
              <a:buChar char="•"/>
              <a:defRPr sz="2400"/>
            </a:lvl5pPr>
            <a:lvl6pPr marL="1799860" indent="359972">
              <a:spcBef>
                <a:spcPts val="0"/>
              </a:spcBef>
              <a:spcAft>
                <a:spcPts val="300"/>
              </a:spcAft>
              <a:buClr>
                <a:schemeClr val="accent2"/>
              </a:buClr>
              <a:buFont typeface="Arial" pitchFamily="34" charset="0"/>
              <a:buChar char="•"/>
              <a:defRPr sz="2400"/>
            </a:lvl6pPr>
          </a:lstStyle>
          <a:p>
            <a:pPr lvl="0"/>
            <a:r>
              <a:rPr lang="de-DE" noProof="0" smtClean="0"/>
              <a:t>Formatvorlagen des Textmasters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endParaRPr lang="de-CH" noProof="0" dirty="0"/>
          </a:p>
        </p:txBody>
      </p:sp>
      <p:sp>
        <p:nvSpPr>
          <p:cNvPr id="12" name="Datumsplatzhalter 11"/>
          <p:cNvSpPr>
            <a:spLocks noGrp="1"/>
          </p:cNvSpPr>
          <p:nvPr>
            <p:ph type="dt" sz="half" idx="14"/>
          </p:nvPr>
        </p:nvSpPr>
        <p:spPr/>
        <p:txBody>
          <a:bodyPr/>
          <a:lstStyle/>
          <a:p>
            <a:fld id="{45135997-0394-4A63-85A3-1ADDBC63CBF6}" type="datetime4">
              <a:rPr lang="de-CH" baseline="0" noProof="0" smtClean="0">
                <a:solidFill>
                  <a:schemeClr val="tx1"/>
                </a:solidFill>
              </a:rPr>
              <a:pPr/>
              <a:t>21. März 2024</a:t>
            </a:fld>
            <a:endParaRPr lang="de-CH" baseline="0" noProof="0" dirty="0" smtClean="0">
              <a:solidFill>
                <a:schemeClr val="tx1"/>
              </a:solidFill>
            </a:endParaRPr>
          </a:p>
        </p:txBody>
      </p:sp>
      <p:sp>
        <p:nvSpPr>
          <p:cNvPr id="13" name="Foliennummernplatzhalter 12"/>
          <p:cNvSpPr>
            <a:spLocks noGrp="1"/>
          </p:cNvSpPr>
          <p:nvPr>
            <p:ph type="sldNum" sz="quarter" idx="15"/>
          </p:nvPr>
        </p:nvSpPr>
        <p:spPr/>
        <p:txBody>
          <a:bodyPr/>
          <a:lstStyle/>
          <a:p>
            <a:r>
              <a:rPr lang="de-CH" noProof="0" smtClean="0"/>
              <a:t>Seite </a:t>
            </a:r>
            <a:fld id="{9F4ABB4D-1A5F-4891-A32C-FEF94645D90B}" type="slidenum">
              <a:rPr lang="de-CH" noProof="0" smtClean="0"/>
              <a:pPr/>
              <a:t>‹Nr.›</a:t>
            </a:fld>
            <a:endParaRPr lang="de-CH" noProof="0" dirty="0"/>
          </a:p>
        </p:txBody>
      </p:sp>
      <p:sp>
        <p:nvSpPr>
          <p:cNvPr id="14" name="Fußzeilenplatzhalter 13"/>
          <p:cNvSpPr>
            <a:spLocks noGrp="1"/>
          </p:cNvSpPr>
          <p:nvPr>
            <p:ph type="ftr" sz="quarter" idx="16"/>
          </p:nvPr>
        </p:nvSpPr>
        <p:spPr/>
        <p:txBody>
          <a:bodyPr/>
          <a:lstStyle/>
          <a:p>
            <a:r>
              <a:rPr lang="de-CH" dirty="0" err="1" smtClean="0"/>
              <a:t>Landw</a:t>
            </a:r>
            <a:r>
              <a:rPr lang="de-CH" dirty="0" smtClean="0"/>
              <a:t>. Zentrum SG</a:t>
            </a:r>
            <a:endParaRPr lang="en-US" dirty="0"/>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zweispaltig">
    <p:spTree>
      <p:nvGrpSpPr>
        <p:cNvPr id="1" name=""/>
        <p:cNvGrpSpPr/>
        <p:nvPr/>
      </p:nvGrpSpPr>
      <p:grpSpPr>
        <a:xfrm>
          <a:off x="0" y="0"/>
          <a:ext cx="0" cy="0"/>
          <a:chOff x="0" y="0"/>
          <a:chExt cx="0" cy="0"/>
        </a:xfrm>
      </p:grpSpPr>
      <p:sp>
        <p:nvSpPr>
          <p:cNvPr id="2" name="Titel 1"/>
          <p:cNvSpPr>
            <a:spLocks noGrp="1"/>
          </p:cNvSpPr>
          <p:nvPr>
            <p:ph type="title"/>
          </p:nvPr>
        </p:nvSpPr>
        <p:spPr>
          <a:xfrm>
            <a:off x="957274" y="241236"/>
            <a:ext cx="15671382" cy="1368152"/>
          </a:xfrm>
        </p:spPr>
        <p:txBody>
          <a:bodyPr/>
          <a:lstStyle/>
          <a:p>
            <a:r>
              <a:rPr lang="de-DE" smtClean="0"/>
              <a:t>Titelmasterformat durch Klicken bearbeiten</a:t>
            </a:r>
            <a:endParaRPr lang="en-US" dirty="0"/>
          </a:p>
        </p:txBody>
      </p:sp>
      <p:sp>
        <p:nvSpPr>
          <p:cNvPr id="7" name="Textplatzhalter 6"/>
          <p:cNvSpPr>
            <a:spLocks noGrp="1"/>
          </p:cNvSpPr>
          <p:nvPr>
            <p:ph type="body" sz="quarter" idx="13"/>
          </p:nvPr>
        </p:nvSpPr>
        <p:spPr>
          <a:xfrm>
            <a:off x="957278" y="2178054"/>
            <a:ext cx="7810332" cy="6696075"/>
          </a:xfrm>
        </p:spPr>
        <p:txBody>
          <a:bodyPr/>
          <a:lstStyle>
            <a:lvl1pPr>
              <a:spcAft>
                <a:spcPts val="300"/>
              </a:spcAft>
              <a:defRPr sz="3200"/>
            </a:lvl1pPr>
            <a:lvl2pPr marL="353986" indent="-353986">
              <a:buFont typeface="Arial" pitchFamily="34" charset="0"/>
              <a:buChar char="–"/>
              <a:tabLst/>
              <a:defRPr/>
            </a:lvl2pPr>
            <a:lvl3pPr marL="723844" indent="-360335">
              <a:defRPr sz="2400"/>
            </a:lvl3pPr>
            <a:lvl4pPr marL="1073067" indent="-353986">
              <a:defRPr/>
            </a:lvl4p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p:txBody>
      </p:sp>
      <p:sp>
        <p:nvSpPr>
          <p:cNvPr id="9" name="Textplatzhalter 6"/>
          <p:cNvSpPr>
            <a:spLocks noGrp="1"/>
          </p:cNvSpPr>
          <p:nvPr>
            <p:ph type="body" sz="quarter" idx="14"/>
          </p:nvPr>
        </p:nvSpPr>
        <p:spPr>
          <a:xfrm>
            <a:off x="9055002" y="2178054"/>
            <a:ext cx="7812445" cy="6696075"/>
          </a:xfrm>
        </p:spPr>
        <p:txBody>
          <a:bodyPr/>
          <a:lstStyle>
            <a:lvl1pPr>
              <a:spcAft>
                <a:spcPts val="300"/>
              </a:spcAft>
              <a:defRPr sz="3200"/>
            </a:lvl1pPr>
            <a:lvl2pPr marL="342873" indent="-342873">
              <a:buFont typeface="Arial" pitchFamily="34" charset="0"/>
              <a:buChar char="–"/>
              <a:tabLst/>
              <a:defRPr/>
            </a:lvl2pPr>
            <a:lvl3pPr marL="719082" indent="-365097">
              <a:defRPr sz="2400"/>
            </a:lvl3pPr>
            <a:lvl4pPr marL="1073067" indent="-365097">
              <a:defRPr/>
            </a:lvl4p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p:txBody>
      </p:sp>
      <p:sp>
        <p:nvSpPr>
          <p:cNvPr id="10" name="Datumsplatzhalter 9"/>
          <p:cNvSpPr>
            <a:spLocks noGrp="1"/>
          </p:cNvSpPr>
          <p:nvPr>
            <p:ph type="dt" sz="half" idx="15"/>
          </p:nvPr>
        </p:nvSpPr>
        <p:spPr/>
        <p:txBody>
          <a:bodyPr/>
          <a:lstStyle/>
          <a:p>
            <a:fld id="{45135997-0394-4A63-85A3-1ADDBC63CBF6}" type="datetime4">
              <a:rPr lang="de-CH" baseline="0" noProof="0" smtClean="0">
                <a:solidFill>
                  <a:schemeClr val="tx1"/>
                </a:solidFill>
              </a:rPr>
              <a:pPr/>
              <a:t>21. März 2024</a:t>
            </a:fld>
            <a:endParaRPr lang="de-CH" baseline="0" noProof="0" dirty="0" smtClean="0">
              <a:solidFill>
                <a:schemeClr val="tx1"/>
              </a:solidFill>
            </a:endParaRPr>
          </a:p>
        </p:txBody>
      </p:sp>
      <p:sp>
        <p:nvSpPr>
          <p:cNvPr id="11" name="Foliennummernplatzhalter 10"/>
          <p:cNvSpPr>
            <a:spLocks noGrp="1"/>
          </p:cNvSpPr>
          <p:nvPr>
            <p:ph type="sldNum" sz="quarter" idx="16"/>
          </p:nvPr>
        </p:nvSpPr>
        <p:spPr/>
        <p:txBody>
          <a:bodyPr/>
          <a:lstStyle/>
          <a:p>
            <a:r>
              <a:rPr lang="de-CH" noProof="0" smtClean="0"/>
              <a:t>Seite </a:t>
            </a:r>
            <a:fld id="{9F4ABB4D-1A5F-4891-A32C-FEF94645D90B}" type="slidenum">
              <a:rPr lang="de-CH" noProof="0" smtClean="0"/>
              <a:pPr/>
              <a:t>‹Nr.›</a:t>
            </a:fld>
            <a:endParaRPr lang="de-CH" noProof="0" dirty="0"/>
          </a:p>
        </p:txBody>
      </p:sp>
      <p:sp>
        <p:nvSpPr>
          <p:cNvPr id="12" name="Fußzeilenplatzhalter 11"/>
          <p:cNvSpPr>
            <a:spLocks noGrp="1"/>
          </p:cNvSpPr>
          <p:nvPr>
            <p:ph type="ftr" sz="quarter" idx="17"/>
          </p:nvPr>
        </p:nvSpPr>
        <p:spPr/>
        <p:txBody>
          <a:bodyPr/>
          <a:lstStyle/>
          <a:p>
            <a:r>
              <a:rPr lang="de-CH" dirty="0" err="1" smtClean="0"/>
              <a:t>Landw</a:t>
            </a:r>
            <a:r>
              <a:rPr lang="de-CH" dirty="0" smtClean="0"/>
              <a:t>. Zentrum SG</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uflistung Bullets">
    <p:spTree>
      <p:nvGrpSpPr>
        <p:cNvPr id="1" name=""/>
        <p:cNvGrpSpPr/>
        <p:nvPr/>
      </p:nvGrpSpPr>
      <p:grpSpPr>
        <a:xfrm>
          <a:off x="0" y="0"/>
          <a:ext cx="0" cy="0"/>
          <a:chOff x="0" y="0"/>
          <a:chExt cx="0" cy="0"/>
        </a:xfrm>
      </p:grpSpPr>
      <p:sp>
        <p:nvSpPr>
          <p:cNvPr id="2" name="Titel 1"/>
          <p:cNvSpPr>
            <a:spLocks noGrp="1"/>
          </p:cNvSpPr>
          <p:nvPr>
            <p:ph type="title"/>
          </p:nvPr>
        </p:nvSpPr>
        <p:spPr>
          <a:xfrm>
            <a:off x="957274" y="241236"/>
            <a:ext cx="15910170" cy="1368152"/>
          </a:xfrm>
        </p:spPr>
        <p:txBody>
          <a:bodyPr/>
          <a:lstStyle/>
          <a:p>
            <a:r>
              <a:rPr lang="de-DE" noProof="0" smtClean="0"/>
              <a:t>Titelmasterformat durch Klicken bearbeiten</a:t>
            </a:r>
            <a:endParaRPr lang="de-CH" noProof="0" dirty="0"/>
          </a:p>
        </p:txBody>
      </p:sp>
      <p:sp>
        <p:nvSpPr>
          <p:cNvPr id="8" name="Textplatzhalter 6"/>
          <p:cNvSpPr>
            <a:spLocks noGrp="1"/>
          </p:cNvSpPr>
          <p:nvPr>
            <p:ph type="body" sz="quarter" idx="13"/>
          </p:nvPr>
        </p:nvSpPr>
        <p:spPr>
          <a:xfrm>
            <a:off x="957276" y="2178054"/>
            <a:ext cx="15910170" cy="6696075"/>
          </a:xfrm>
        </p:spPr>
        <p:txBody>
          <a:bodyPr/>
          <a:lstStyle>
            <a:lvl1pPr marL="536533" indent="-536533">
              <a:buClr>
                <a:schemeClr val="accent1"/>
              </a:buClr>
              <a:buFont typeface="Arial" pitchFamily="34" charset="0"/>
              <a:buChar char="•"/>
              <a:defRPr sz="3999" b="0"/>
            </a:lvl1pPr>
            <a:lvl2pPr marL="906393" indent="-358747">
              <a:buClr>
                <a:schemeClr val="accent2"/>
              </a:buClr>
              <a:buFont typeface="Arial" pitchFamily="34" charset="0"/>
              <a:buChar char="•"/>
              <a:defRPr lang="de-DE" sz="3200" b="0" kern="1200" baseline="0" dirty="0" smtClean="0">
                <a:solidFill>
                  <a:schemeClr val="tx1"/>
                </a:solidFill>
                <a:latin typeface="+mn-lt"/>
                <a:ea typeface="+mn-ea"/>
                <a:cs typeface="Arial" pitchFamily="34" charset="0"/>
              </a:defRPr>
            </a:lvl2pPr>
            <a:lvl3pPr marL="1260377" indent="-347636" defTabSz="1438163">
              <a:buClr>
                <a:schemeClr val="accent3"/>
              </a:buClr>
              <a:buFont typeface="Arial" pitchFamily="34" charset="0"/>
              <a:buChar char="•"/>
              <a:defRPr/>
            </a:lvl3pPr>
            <a:lvl4pPr marL="1614363" indent="-358747">
              <a:spcBef>
                <a:spcPts val="0"/>
              </a:spcBef>
              <a:buClr>
                <a:schemeClr val="accent1"/>
              </a:buClr>
              <a:buFont typeface="Arial" pitchFamily="34" charset="0"/>
              <a:buChar char="•"/>
              <a:defRPr/>
            </a:lvl4pPr>
            <a:lvl5pPr marL="1976285" indent="-358747">
              <a:spcBef>
                <a:spcPts val="0"/>
              </a:spcBef>
              <a:buClr>
                <a:schemeClr val="accent2"/>
              </a:buClr>
              <a:buFont typeface="Arial" pitchFamily="34" charset="0"/>
              <a:buChar char="•"/>
              <a:defRPr sz="2400"/>
            </a:lvl5pPr>
          </a:lstStyle>
          <a:p>
            <a:pPr lvl="0"/>
            <a:r>
              <a:rPr lang="de-DE" noProof="0" smtClean="0"/>
              <a:t>Formatvorlagen des Textmasters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endParaRPr lang="de-CH" noProof="0" dirty="0"/>
          </a:p>
        </p:txBody>
      </p:sp>
      <p:sp>
        <p:nvSpPr>
          <p:cNvPr id="7" name="Datumsplatzhalter 6"/>
          <p:cNvSpPr>
            <a:spLocks noGrp="1"/>
          </p:cNvSpPr>
          <p:nvPr>
            <p:ph type="dt" sz="half" idx="14"/>
          </p:nvPr>
        </p:nvSpPr>
        <p:spPr/>
        <p:txBody>
          <a:bodyPr/>
          <a:lstStyle/>
          <a:p>
            <a:fld id="{45135997-0394-4A63-85A3-1ADDBC63CBF6}" type="datetime4">
              <a:rPr lang="de-CH" baseline="0" noProof="0" smtClean="0">
                <a:solidFill>
                  <a:schemeClr val="tx1"/>
                </a:solidFill>
              </a:rPr>
              <a:pPr/>
              <a:t>21. März 2024</a:t>
            </a:fld>
            <a:endParaRPr lang="de-CH" baseline="0" noProof="0" dirty="0" smtClean="0">
              <a:solidFill>
                <a:schemeClr val="tx1"/>
              </a:solidFill>
            </a:endParaRPr>
          </a:p>
        </p:txBody>
      </p:sp>
      <p:sp>
        <p:nvSpPr>
          <p:cNvPr id="9" name="Foliennummernplatzhalter 8"/>
          <p:cNvSpPr>
            <a:spLocks noGrp="1"/>
          </p:cNvSpPr>
          <p:nvPr>
            <p:ph type="sldNum" sz="quarter" idx="15"/>
          </p:nvPr>
        </p:nvSpPr>
        <p:spPr/>
        <p:txBody>
          <a:bodyPr/>
          <a:lstStyle/>
          <a:p>
            <a:r>
              <a:rPr lang="de-CH" noProof="0" smtClean="0"/>
              <a:t>Seite </a:t>
            </a:r>
            <a:fld id="{9F4ABB4D-1A5F-4891-A32C-FEF94645D90B}" type="slidenum">
              <a:rPr lang="de-CH" noProof="0" smtClean="0"/>
              <a:pPr/>
              <a:t>‹Nr.›</a:t>
            </a:fld>
            <a:endParaRPr lang="de-CH" noProof="0" dirty="0"/>
          </a:p>
        </p:txBody>
      </p:sp>
      <p:sp>
        <p:nvSpPr>
          <p:cNvPr id="10" name="Fußzeilenplatzhalter 9"/>
          <p:cNvSpPr>
            <a:spLocks noGrp="1"/>
          </p:cNvSpPr>
          <p:nvPr>
            <p:ph type="ftr" sz="quarter" idx="16"/>
          </p:nvPr>
        </p:nvSpPr>
        <p:spPr/>
        <p:txBody>
          <a:bodyPr/>
          <a:lstStyle/>
          <a:p>
            <a:r>
              <a:rPr lang="de-CH" dirty="0" err="1" smtClean="0"/>
              <a:t>Landw</a:t>
            </a:r>
            <a:r>
              <a:rPr lang="de-CH" dirty="0" smtClean="0"/>
              <a:t>. Zentrum SG</a:t>
            </a:r>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957274" y="241236"/>
            <a:ext cx="15910170" cy="1368152"/>
          </a:xfrm>
        </p:spPr>
        <p:txBody>
          <a:bodyPr/>
          <a:lstStyle/>
          <a:p>
            <a:r>
              <a:rPr lang="de-DE" noProof="0" smtClean="0"/>
              <a:t>Titelmasterformat durch Klicken bearbeiten</a:t>
            </a:r>
            <a:endParaRPr lang="de-CH" noProof="0" dirty="0"/>
          </a:p>
        </p:txBody>
      </p:sp>
      <p:sp>
        <p:nvSpPr>
          <p:cNvPr id="3" name="Inhaltsplatzhalter 2"/>
          <p:cNvSpPr>
            <a:spLocks noGrp="1"/>
          </p:cNvSpPr>
          <p:nvPr>
            <p:ph sz="half" idx="1"/>
          </p:nvPr>
        </p:nvSpPr>
        <p:spPr>
          <a:xfrm>
            <a:off x="957278" y="2178053"/>
            <a:ext cx="7810332" cy="6537325"/>
          </a:xfrm>
        </p:spPr>
        <p:txBody>
          <a:bodyPr/>
          <a:lstStyle>
            <a:lvl1pPr marL="0" indent="0">
              <a:defRPr sz="3200"/>
            </a:lvl1pPr>
            <a:lvl2pPr marL="358747" indent="-358747">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noProof="0" smtClean="0"/>
              <a:t>Formatvorlagen des Textmasters bearbeiten</a:t>
            </a:r>
          </a:p>
          <a:p>
            <a:pPr lvl="1"/>
            <a:r>
              <a:rPr lang="de-DE" noProof="0" smtClean="0"/>
              <a:t>Zweite Ebene</a:t>
            </a:r>
          </a:p>
        </p:txBody>
      </p:sp>
      <p:sp>
        <p:nvSpPr>
          <p:cNvPr id="4" name="Inhaltsplatzhalter 3"/>
          <p:cNvSpPr>
            <a:spLocks noGrp="1"/>
          </p:cNvSpPr>
          <p:nvPr>
            <p:ph sz="half" idx="2"/>
          </p:nvPr>
        </p:nvSpPr>
        <p:spPr>
          <a:xfrm>
            <a:off x="9055002" y="2178053"/>
            <a:ext cx="7812445" cy="6537325"/>
          </a:xfrm>
        </p:spPr>
        <p:txBody>
          <a:bodyPr/>
          <a:lstStyle>
            <a:lvl1pPr marL="0" indent="0">
              <a:defRPr sz="3200"/>
            </a:lvl1pPr>
            <a:lvl2pPr marL="358747" indent="-358747">
              <a:buFont typeface="Symbol" pitchFamily="18" charset="2"/>
              <a:buChar cha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noProof="0" smtClean="0"/>
              <a:t>Formatvorlagen des Textmasters bearbeiten</a:t>
            </a:r>
          </a:p>
          <a:p>
            <a:pPr lvl="1"/>
            <a:r>
              <a:rPr lang="de-DE" noProof="0" smtClean="0"/>
              <a:t>Zweite Ebene</a:t>
            </a:r>
          </a:p>
        </p:txBody>
      </p:sp>
      <p:sp>
        <p:nvSpPr>
          <p:cNvPr id="8" name="Datumsplatzhalter 7"/>
          <p:cNvSpPr>
            <a:spLocks noGrp="1"/>
          </p:cNvSpPr>
          <p:nvPr>
            <p:ph type="dt" sz="half" idx="10"/>
          </p:nvPr>
        </p:nvSpPr>
        <p:spPr/>
        <p:txBody>
          <a:bodyPr/>
          <a:lstStyle/>
          <a:p>
            <a:fld id="{45135997-0394-4A63-85A3-1ADDBC63CBF6}" type="datetime4">
              <a:rPr lang="de-CH" baseline="0" noProof="0" smtClean="0">
                <a:solidFill>
                  <a:schemeClr val="tx1"/>
                </a:solidFill>
              </a:rPr>
              <a:pPr/>
              <a:t>21. März 2024</a:t>
            </a:fld>
            <a:endParaRPr lang="de-CH" baseline="0" noProof="0" dirty="0" smtClean="0">
              <a:solidFill>
                <a:schemeClr val="tx1"/>
              </a:solidFill>
            </a:endParaRPr>
          </a:p>
        </p:txBody>
      </p:sp>
      <p:sp>
        <p:nvSpPr>
          <p:cNvPr id="12" name="Foliennummernplatzhalter 11"/>
          <p:cNvSpPr>
            <a:spLocks noGrp="1"/>
          </p:cNvSpPr>
          <p:nvPr>
            <p:ph type="sldNum" sz="quarter" idx="11"/>
          </p:nvPr>
        </p:nvSpPr>
        <p:spPr/>
        <p:txBody>
          <a:bodyPr/>
          <a:lstStyle/>
          <a:p>
            <a:r>
              <a:rPr lang="de-CH" noProof="0" smtClean="0"/>
              <a:t>Seite </a:t>
            </a:r>
            <a:fld id="{9F4ABB4D-1A5F-4891-A32C-FEF94645D90B}" type="slidenum">
              <a:rPr lang="de-CH" noProof="0" smtClean="0"/>
              <a:pPr/>
              <a:t>‹Nr.›</a:t>
            </a:fld>
            <a:endParaRPr lang="de-CH" noProof="0" dirty="0"/>
          </a:p>
        </p:txBody>
      </p:sp>
      <p:sp>
        <p:nvSpPr>
          <p:cNvPr id="13" name="Fußzeilenplatzhalter 12"/>
          <p:cNvSpPr>
            <a:spLocks noGrp="1"/>
          </p:cNvSpPr>
          <p:nvPr>
            <p:ph type="ftr" sz="quarter" idx="12"/>
          </p:nvPr>
        </p:nvSpPr>
        <p:spPr/>
        <p:txBody>
          <a:bodyPr/>
          <a:lstStyle/>
          <a:p>
            <a:r>
              <a:rPr lang="de-CH" dirty="0" err="1" smtClean="0"/>
              <a:t>Landw</a:t>
            </a:r>
            <a:r>
              <a:rPr lang="de-CH" dirty="0" smtClean="0"/>
              <a:t>. Zentrum SG</a:t>
            </a:r>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957274" y="241236"/>
            <a:ext cx="15910170" cy="1368152"/>
          </a:xfrm>
        </p:spPr>
        <p:txBody>
          <a:bodyPr/>
          <a:lstStyle>
            <a:lvl1pPr>
              <a:defRPr/>
            </a:lvl1pPr>
          </a:lstStyle>
          <a:p>
            <a:r>
              <a:rPr lang="de-DE" noProof="0" smtClean="0"/>
              <a:t>Titelmasterformat durch Klicken bearbeiten</a:t>
            </a:r>
            <a:endParaRPr lang="de-CH" noProof="0" dirty="0"/>
          </a:p>
        </p:txBody>
      </p:sp>
      <p:sp>
        <p:nvSpPr>
          <p:cNvPr id="3" name="Textplatzhalter 2"/>
          <p:cNvSpPr>
            <a:spLocks noGrp="1"/>
          </p:cNvSpPr>
          <p:nvPr>
            <p:ph type="body" idx="1"/>
          </p:nvPr>
        </p:nvSpPr>
        <p:spPr>
          <a:xfrm>
            <a:off x="957278" y="2184399"/>
            <a:ext cx="7810332" cy="1037804"/>
          </a:xfrm>
        </p:spPr>
        <p:txBody>
          <a:bodyPr anchor="t" anchorCtr="0">
            <a:noAutofit/>
          </a:bodyPr>
          <a:lstStyle>
            <a:lvl1pPr marL="0" indent="0">
              <a:spcAft>
                <a:spcPts val="0"/>
              </a:spcAft>
              <a:buNone/>
              <a:defRPr sz="3200" b="0" baseline="0"/>
            </a:lvl1pPr>
            <a:lvl2pPr marL="359972" indent="-359972">
              <a:buFont typeface="Arial" pitchFamily="34" charset="0"/>
              <a:buChar char="–"/>
              <a:defRPr sz="3200" b="0"/>
            </a:lvl2pPr>
            <a:lvl3pPr marL="0" indent="0">
              <a:buNone/>
              <a:defRPr sz="2400" b="0"/>
            </a:lvl3pPr>
            <a:lvl4pPr marL="719944" indent="-358747">
              <a:buFont typeface="Arial" pitchFamily="34" charset="0"/>
              <a:buChar char="–"/>
              <a:defRPr sz="2400" b="0"/>
            </a:lvl4pPr>
            <a:lvl5pPr marL="1828658" indent="0">
              <a:buNone/>
              <a:defRPr sz="1600" b="1"/>
            </a:lvl5pPr>
            <a:lvl6pPr marL="2285823" indent="0">
              <a:buNone/>
              <a:defRPr sz="1600" b="1"/>
            </a:lvl6pPr>
            <a:lvl7pPr marL="2742987" indent="0">
              <a:buNone/>
              <a:defRPr sz="1600" b="1"/>
            </a:lvl7pPr>
            <a:lvl8pPr marL="3200151" indent="0">
              <a:buNone/>
              <a:defRPr sz="1600" b="1"/>
            </a:lvl8pPr>
            <a:lvl9pPr marL="3657316" indent="0">
              <a:buNone/>
              <a:defRPr sz="1600" b="1"/>
            </a:lvl9pPr>
          </a:lstStyle>
          <a:p>
            <a:pPr lvl="0"/>
            <a:r>
              <a:rPr lang="de-DE" noProof="0" smtClean="0"/>
              <a:t>Formatvorlagen des Textmasters bearbeiten</a:t>
            </a:r>
          </a:p>
        </p:txBody>
      </p:sp>
      <p:sp>
        <p:nvSpPr>
          <p:cNvPr id="4" name="Inhaltsplatzhalter 3"/>
          <p:cNvSpPr>
            <a:spLocks noGrp="1"/>
          </p:cNvSpPr>
          <p:nvPr>
            <p:ph sz="half" idx="2"/>
          </p:nvPr>
        </p:nvSpPr>
        <p:spPr>
          <a:xfrm>
            <a:off x="957273" y="3402223"/>
            <a:ext cx="7810334" cy="5471902"/>
          </a:xfrm>
        </p:spPr>
        <p:txBody>
          <a:bodyPr/>
          <a:lstStyle>
            <a:lvl1pPr>
              <a:defRPr sz="2400"/>
            </a:lvl1pPr>
            <a:lvl2pPr marL="359972" indent="-359972">
              <a:buFont typeface="Arial" pitchFamily="34" charset="0"/>
              <a:buChar char="–"/>
              <a:defRPr sz="24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noProof="0" smtClean="0"/>
              <a:t>Formatvorlagen des Textmasters bearbeiten</a:t>
            </a:r>
          </a:p>
          <a:p>
            <a:pPr lvl="1"/>
            <a:r>
              <a:rPr lang="de-DE" noProof="0" smtClean="0"/>
              <a:t>Zweite Ebene</a:t>
            </a:r>
          </a:p>
        </p:txBody>
      </p:sp>
      <p:sp>
        <p:nvSpPr>
          <p:cNvPr id="6" name="Inhaltsplatzhalter 5"/>
          <p:cNvSpPr>
            <a:spLocks noGrp="1"/>
          </p:cNvSpPr>
          <p:nvPr>
            <p:ph sz="quarter" idx="4"/>
          </p:nvPr>
        </p:nvSpPr>
        <p:spPr>
          <a:xfrm>
            <a:off x="9055002" y="3381354"/>
            <a:ext cx="7812445" cy="5476950"/>
          </a:xfrm>
        </p:spPr>
        <p:txBody>
          <a:bodyPr/>
          <a:lstStyle>
            <a:lvl1pPr>
              <a:defRPr sz="2400"/>
            </a:lvl1pPr>
            <a:lvl2pPr marL="359972" indent="-359972">
              <a:buFont typeface="Arial" pitchFamily="34" charset="0"/>
              <a:buChar char="–"/>
              <a:defRPr sz="24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noProof="0" smtClean="0"/>
              <a:t>Formatvorlagen des Textmasters bearbeiten</a:t>
            </a:r>
          </a:p>
          <a:p>
            <a:pPr lvl="1"/>
            <a:r>
              <a:rPr lang="de-DE" noProof="0" smtClean="0"/>
              <a:t>Zweite Ebene</a:t>
            </a:r>
          </a:p>
        </p:txBody>
      </p:sp>
      <p:sp>
        <p:nvSpPr>
          <p:cNvPr id="12" name="Textplatzhalter 2"/>
          <p:cNvSpPr>
            <a:spLocks noGrp="1"/>
          </p:cNvSpPr>
          <p:nvPr>
            <p:ph type="body" idx="13"/>
          </p:nvPr>
        </p:nvSpPr>
        <p:spPr>
          <a:xfrm>
            <a:off x="9008510" y="2178050"/>
            <a:ext cx="7858937" cy="1037804"/>
          </a:xfrm>
        </p:spPr>
        <p:txBody>
          <a:bodyPr anchor="t" anchorCtr="0">
            <a:noAutofit/>
          </a:bodyPr>
          <a:lstStyle>
            <a:lvl1pPr marL="0" indent="0">
              <a:spcAft>
                <a:spcPts val="0"/>
              </a:spcAft>
              <a:buNone/>
              <a:defRPr sz="3200" b="0" baseline="0"/>
            </a:lvl1pPr>
            <a:lvl2pPr marL="359972" indent="-359972">
              <a:buFont typeface="Arial" pitchFamily="34" charset="0"/>
              <a:buChar char="–"/>
              <a:defRPr sz="3200" b="0"/>
            </a:lvl2pPr>
            <a:lvl3pPr marL="0" indent="0">
              <a:buNone/>
              <a:defRPr sz="2400" b="0"/>
            </a:lvl3pPr>
            <a:lvl4pPr marL="719944" indent="-358747">
              <a:buFont typeface="Arial" pitchFamily="34" charset="0"/>
              <a:buChar char="–"/>
              <a:defRPr sz="2400" b="0"/>
            </a:lvl4pPr>
            <a:lvl5pPr marL="1828658" indent="0">
              <a:buNone/>
              <a:defRPr sz="1600" b="1"/>
            </a:lvl5pPr>
            <a:lvl6pPr marL="2285823" indent="0">
              <a:buNone/>
              <a:defRPr sz="1600" b="1"/>
            </a:lvl6pPr>
            <a:lvl7pPr marL="2742987" indent="0">
              <a:buNone/>
              <a:defRPr sz="1600" b="1"/>
            </a:lvl7pPr>
            <a:lvl8pPr marL="3200151" indent="0">
              <a:buNone/>
              <a:defRPr sz="1600" b="1"/>
            </a:lvl8pPr>
            <a:lvl9pPr marL="3657316" indent="0">
              <a:buNone/>
              <a:defRPr sz="1600" b="1"/>
            </a:lvl9pPr>
          </a:lstStyle>
          <a:p>
            <a:pPr lvl="0"/>
            <a:r>
              <a:rPr lang="de-DE" noProof="0" smtClean="0"/>
              <a:t>Formatvorlagen des Textmasters bearbeiten</a:t>
            </a:r>
          </a:p>
        </p:txBody>
      </p:sp>
      <p:sp>
        <p:nvSpPr>
          <p:cNvPr id="14" name="Datumsplatzhalter 13"/>
          <p:cNvSpPr>
            <a:spLocks noGrp="1"/>
          </p:cNvSpPr>
          <p:nvPr>
            <p:ph type="dt" sz="half" idx="14"/>
          </p:nvPr>
        </p:nvSpPr>
        <p:spPr/>
        <p:txBody>
          <a:bodyPr/>
          <a:lstStyle/>
          <a:p>
            <a:fld id="{45135997-0394-4A63-85A3-1ADDBC63CBF6}" type="datetime4">
              <a:rPr lang="de-CH" baseline="0" noProof="0" smtClean="0">
                <a:solidFill>
                  <a:schemeClr val="tx1"/>
                </a:solidFill>
              </a:rPr>
              <a:pPr/>
              <a:t>21. März 2024</a:t>
            </a:fld>
            <a:endParaRPr lang="de-CH" baseline="0" noProof="0" dirty="0" smtClean="0">
              <a:solidFill>
                <a:schemeClr val="tx1"/>
              </a:solidFill>
            </a:endParaRPr>
          </a:p>
        </p:txBody>
      </p:sp>
      <p:sp>
        <p:nvSpPr>
          <p:cNvPr id="15" name="Foliennummernplatzhalter 14"/>
          <p:cNvSpPr>
            <a:spLocks noGrp="1"/>
          </p:cNvSpPr>
          <p:nvPr>
            <p:ph type="sldNum" sz="quarter" idx="15"/>
          </p:nvPr>
        </p:nvSpPr>
        <p:spPr/>
        <p:txBody>
          <a:bodyPr/>
          <a:lstStyle/>
          <a:p>
            <a:r>
              <a:rPr lang="de-CH" noProof="0" smtClean="0"/>
              <a:t>Seite </a:t>
            </a:r>
            <a:fld id="{9F4ABB4D-1A5F-4891-A32C-FEF94645D90B}" type="slidenum">
              <a:rPr lang="de-CH" noProof="0" smtClean="0"/>
              <a:pPr/>
              <a:t>‹Nr.›</a:t>
            </a:fld>
            <a:endParaRPr lang="de-CH" noProof="0" dirty="0"/>
          </a:p>
        </p:txBody>
      </p:sp>
      <p:sp>
        <p:nvSpPr>
          <p:cNvPr id="16" name="Fußzeilenplatzhalter 15"/>
          <p:cNvSpPr>
            <a:spLocks noGrp="1"/>
          </p:cNvSpPr>
          <p:nvPr>
            <p:ph type="ftr" sz="quarter" idx="16"/>
          </p:nvPr>
        </p:nvSpPr>
        <p:spPr/>
        <p:txBody>
          <a:bodyPr/>
          <a:lstStyle/>
          <a:p>
            <a:r>
              <a:rPr lang="de-CH" dirty="0" err="1" smtClean="0"/>
              <a:t>Landw</a:t>
            </a:r>
            <a:r>
              <a:rPr lang="de-CH" dirty="0" smtClean="0"/>
              <a:t>. Zentrum SG</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a:xfrm>
            <a:off x="957274" y="241236"/>
            <a:ext cx="15910170" cy="1368152"/>
          </a:xfrm>
        </p:spPr>
        <p:txBody>
          <a:bodyPr/>
          <a:lstStyle/>
          <a:p>
            <a:r>
              <a:rPr lang="de-DE" noProof="0" smtClean="0"/>
              <a:t>Titelmasterformat durch Klicken bearbeiten</a:t>
            </a:r>
            <a:endParaRPr lang="de-CH" noProof="0" dirty="0"/>
          </a:p>
        </p:txBody>
      </p:sp>
      <p:sp>
        <p:nvSpPr>
          <p:cNvPr id="7" name="Datumsplatzhalter 6"/>
          <p:cNvSpPr>
            <a:spLocks noGrp="1"/>
          </p:cNvSpPr>
          <p:nvPr>
            <p:ph type="dt" sz="half" idx="10"/>
          </p:nvPr>
        </p:nvSpPr>
        <p:spPr/>
        <p:txBody>
          <a:bodyPr/>
          <a:lstStyle/>
          <a:p>
            <a:fld id="{45135997-0394-4A63-85A3-1ADDBC63CBF6}" type="datetime4">
              <a:rPr lang="de-CH" baseline="0" noProof="0" smtClean="0">
                <a:solidFill>
                  <a:schemeClr val="tx1"/>
                </a:solidFill>
              </a:rPr>
              <a:pPr/>
              <a:t>21. März 2024</a:t>
            </a:fld>
            <a:endParaRPr lang="de-CH" baseline="0" noProof="0" dirty="0" smtClean="0">
              <a:solidFill>
                <a:schemeClr val="tx1"/>
              </a:solidFill>
            </a:endParaRPr>
          </a:p>
        </p:txBody>
      </p:sp>
      <p:sp>
        <p:nvSpPr>
          <p:cNvPr id="10" name="Foliennummernplatzhalter 9"/>
          <p:cNvSpPr>
            <a:spLocks noGrp="1"/>
          </p:cNvSpPr>
          <p:nvPr>
            <p:ph type="sldNum" sz="quarter" idx="11"/>
          </p:nvPr>
        </p:nvSpPr>
        <p:spPr/>
        <p:txBody>
          <a:bodyPr/>
          <a:lstStyle/>
          <a:p>
            <a:r>
              <a:rPr lang="de-CH" noProof="0" smtClean="0"/>
              <a:t>Seite </a:t>
            </a:r>
            <a:fld id="{9F4ABB4D-1A5F-4891-A32C-FEF94645D90B}" type="slidenum">
              <a:rPr lang="de-CH" noProof="0" smtClean="0"/>
              <a:pPr/>
              <a:t>‹Nr.›</a:t>
            </a:fld>
            <a:endParaRPr lang="de-CH" noProof="0" dirty="0"/>
          </a:p>
        </p:txBody>
      </p:sp>
      <p:sp>
        <p:nvSpPr>
          <p:cNvPr id="11" name="Fußzeilenplatzhalter 10"/>
          <p:cNvSpPr>
            <a:spLocks noGrp="1"/>
          </p:cNvSpPr>
          <p:nvPr>
            <p:ph type="ftr" sz="quarter" idx="12"/>
          </p:nvPr>
        </p:nvSpPr>
        <p:spPr/>
        <p:txBody>
          <a:bodyPr/>
          <a:lstStyle/>
          <a:p>
            <a:r>
              <a:rPr lang="de-CH" dirty="0" err="1" smtClean="0"/>
              <a:t>Landw</a:t>
            </a:r>
            <a:r>
              <a:rPr lang="de-CH" dirty="0" smtClean="0"/>
              <a:t>. Zentrum SG</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957274" y="701922"/>
            <a:ext cx="15910170" cy="907465"/>
          </a:xfrm>
          <a:prstGeom prst="rect">
            <a:avLst/>
          </a:prstGeom>
        </p:spPr>
        <p:txBody>
          <a:bodyPr vert="horz" lIns="0" tIns="0" rIns="0" bIns="0" rtlCol="0" anchor="t" anchorCtr="0">
            <a:normAutofit/>
          </a:bodyPr>
          <a:lstStyle/>
          <a:p>
            <a:r>
              <a:rPr lang="de-CH" noProof="0" dirty="0" smtClean="0"/>
              <a:t>Titelmasterformat durch Klicken bearbeiten</a:t>
            </a:r>
            <a:endParaRPr lang="de-CH" noProof="0" dirty="0"/>
          </a:p>
        </p:txBody>
      </p:sp>
      <p:sp>
        <p:nvSpPr>
          <p:cNvPr id="3" name="Textplatzhalter 2"/>
          <p:cNvSpPr>
            <a:spLocks noGrp="1"/>
          </p:cNvSpPr>
          <p:nvPr>
            <p:ph type="body" idx="1"/>
          </p:nvPr>
        </p:nvSpPr>
        <p:spPr>
          <a:xfrm>
            <a:off x="957274" y="2178054"/>
            <a:ext cx="15910170" cy="6696075"/>
          </a:xfrm>
          <a:prstGeom prst="rect">
            <a:avLst/>
          </a:prstGeom>
        </p:spPr>
        <p:txBody>
          <a:bodyPr vert="horz" lIns="0" tIns="0" rIns="0" bIns="0" rtlCol="0">
            <a:normAutofit/>
          </a:bodyPr>
          <a:lstStyle/>
          <a:p>
            <a:pPr marL="0" marR="0" lvl="0" indent="0" algn="l" defTabSz="914329" rtl="0" eaLnBrk="1" fontAlgn="auto" latinLnBrk="0" hangingPunct="1">
              <a:lnSpc>
                <a:spcPct val="100000"/>
              </a:lnSpc>
              <a:spcBef>
                <a:spcPts val="0"/>
              </a:spcBef>
              <a:spcAft>
                <a:spcPts val="600"/>
              </a:spcAft>
              <a:buClrTx/>
              <a:buSzTx/>
              <a:buFont typeface="Arial" pitchFamily="34" charset="0"/>
              <a:buNone/>
              <a:tabLst/>
              <a:defRPr/>
            </a:pPr>
            <a:r>
              <a:rPr kumimoji="0" lang="de-CH" sz="3999" b="0" i="0" u="none" strike="noStrike" kern="1200" cap="none" spc="0" normalizeH="0" baseline="0" noProof="0" dirty="0" smtClean="0">
                <a:ln>
                  <a:noFill/>
                </a:ln>
                <a:solidFill>
                  <a:srgbClr val="000000"/>
                </a:solidFill>
                <a:effectLst/>
                <a:uLnTx/>
                <a:uFillTx/>
                <a:latin typeface="Arial" pitchFamily="34" charset="0"/>
                <a:ea typeface="+mn-ea"/>
                <a:cs typeface="Arial" pitchFamily="34" charset="0"/>
              </a:rPr>
              <a:t>Textmasterformate durch Klicken bearbeiten</a:t>
            </a:r>
          </a:p>
          <a:p>
            <a:pPr marL="0" marR="0" lvl="1" indent="359972" algn="l" defTabSz="914329" rtl="0" eaLnBrk="1" fontAlgn="auto" latinLnBrk="0" hangingPunct="1">
              <a:lnSpc>
                <a:spcPct val="100000"/>
              </a:lnSpc>
              <a:spcBef>
                <a:spcPts val="0"/>
              </a:spcBef>
              <a:spcAft>
                <a:spcPts val="300"/>
              </a:spcAft>
              <a:buClrTx/>
              <a:buSzTx/>
              <a:buFont typeface="Symbol" pitchFamily="18" charset="2"/>
              <a:buChar char="-"/>
              <a:tabLst/>
              <a:defRPr/>
            </a:pPr>
            <a:r>
              <a:rPr kumimoji="0" lang="de-CH" sz="3999" b="0" i="0" u="none" strike="noStrike" kern="1200" cap="none" spc="0" normalizeH="0" baseline="0" noProof="0" dirty="0" smtClean="0">
                <a:ln>
                  <a:noFill/>
                </a:ln>
                <a:solidFill>
                  <a:srgbClr val="000000"/>
                </a:solidFill>
                <a:effectLst/>
                <a:uLnTx/>
                <a:uFillTx/>
                <a:latin typeface="+mn-lt"/>
                <a:ea typeface="+mn-ea"/>
                <a:cs typeface="Arial" pitchFamily="34" charset="0"/>
              </a:rPr>
              <a:t>Zweite Ebene</a:t>
            </a:r>
          </a:p>
          <a:p>
            <a:pPr marL="359972" marR="0" lvl="2" indent="359972" algn="l" defTabSz="914329" rtl="0" eaLnBrk="1" fontAlgn="auto" latinLnBrk="0" hangingPunct="1">
              <a:lnSpc>
                <a:spcPct val="100000"/>
              </a:lnSpc>
              <a:spcBef>
                <a:spcPts val="0"/>
              </a:spcBef>
              <a:spcAft>
                <a:spcPts val="300"/>
              </a:spcAft>
              <a:buClrTx/>
              <a:buSzTx/>
              <a:buFont typeface="Symbol" pitchFamily="18" charset="2"/>
              <a:buChar char="-"/>
              <a:tabLst/>
              <a:defRPr/>
            </a:pPr>
            <a:r>
              <a:rPr kumimoji="0" lang="de-CH" sz="3200" b="0" i="0" u="none" strike="noStrike" kern="1200" cap="none" spc="0" normalizeH="0" baseline="0" noProof="0" dirty="0" smtClean="0">
                <a:ln>
                  <a:noFill/>
                </a:ln>
                <a:solidFill>
                  <a:srgbClr val="000000"/>
                </a:solidFill>
                <a:effectLst/>
                <a:uLnTx/>
                <a:uFillTx/>
                <a:latin typeface="Arial" pitchFamily="34" charset="0"/>
                <a:ea typeface="+mn-ea"/>
                <a:cs typeface="Arial" pitchFamily="34" charset="0"/>
              </a:rPr>
              <a:t>Dritte Ebene</a:t>
            </a:r>
          </a:p>
          <a:p>
            <a:pPr marL="719944" marR="0" lvl="3" indent="359972" algn="l" defTabSz="914329" rtl="0" eaLnBrk="1" fontAlgn="auto" latinLnBrk="0" hangingPunct="1">
              <a:lnSpc>
                <a:spcPct val="100000"/>
              </a:lnSpc>
              <a:spcBef>
                <a:spcPts val="0"/>
              </a:spcBef>
              <a:spcAft>
                <a:spcPts val="0"/>
              </a:spcAft>
              <a:buClrTx/>
              <a:buSzTx/>
              <a:buFont typeface="Symbol" pitchFamily="18" charset="2"/>
              <a:buChar char="-"/>
              <a:tabLst/>
              <a:defRPr/>
            </a:pPr>
            <a:r>
              <a:rPr kumimoji="0" lang="de-CH" sz="2800" b="0" i="0" u="none" strike="noStrike" kern="1200" cap="none" spc="0" normalizeH="0" baseline="0" noProof="0" dirty="0" smtClean="0">
                <a:ln>
                  <a:noFill/>
                </a:ln>
                <a:solidFill>
                  <a:srgbClr val="000000"/>
                </a:solidFill>
                <a:effectLst/>
                <a:uLnTx/>
                <a:uFillTx/>
                <a:latin typeface="Arial" pitchFamily="34" charset="0"/>
                <a:ea typeface="+mn-ea"/>
                <a:cs typeface="Arial" pitchFamily="34" charset="0"/>
              </a:rPr>
              <a:t>Vierte Ebene</a:t>
            </a:r>
          </a:p>
          <a:p>
            <a:pPr marL="1079916" marR="0" lvl="4" indent="359972" algn="l" defTabSz="914329" rtl="0" eaLnBrk="1" fontAlgn="auto" latinLnBrk="0" hangingPunct="1">
              <a:lnSpc>
                <a:spcPct val="100000"/>
              </a:lnSpc>
              <a:spcBef>
                <a:spcPts val="0"/>
              </a:spcBef>
              <a:spcAft>
                <a:spcPts val="0"/>
              </a:spcAft>
              <a:buClrTx/>
              <a:buSzTx/>
              <a:buFont typeface="Symbol" pitchFamily="18" charset="2"/>
              <a:buChar char="-"/>
              <a:tabLst/>
              <a:defRPr/>
            </a:pPr>
            <a:r>
              <a:rPr kumimoji="0" lang="de-CH" sz="2400" b="0" i="0" u="none" strike="noStrike" kern="1200" cap="none" spc="0" normalizeH="0" baseline="0" noProof="0" dirty="0" smtClean="0">
                <a:ln>
                  <a:noFill/>
                </a:ln>
                <a:solidFill>
                  <a:srgbClr val="000000"/>
                </a:solidFill>
                <a:effectLst/>
                <a:uLnTx/>
                <a:uFillTx/>
                <a:latin typeface="Arial" pitchFamily="34" charset="0"/>
                <a:ea typeface="+mn-ea"/>
                <a:cs typeface="Arial" pitchFamily="34" charset="0"/>
              </a:rPr>
              <a:t>Fünfte Ebene</a:t>
            </a:r>
          </a:p>
        </p:txBody>
      </p:sp>
      <p:sp>
        <p:nvSpPr>
          <p:cNvPr id="4" name="Datumsplatzhalter 3"/>
          <p:cNvSpPr>
            <a:spLocks noGrp="1"/>
          </p:cNvSpPr>
          <p:nvPr>
            <p:ph type="dt" sz="half" idx="2"/>
          </p:nvPr>
        </p:nvSpPr>
        <p:spPr>
          <a:xfrm>
            <a:off x="957276" y="9017000"/>
            <a:ext cx="3881129" cy="180000"/>
          </a:xfrm>
          <a:prstGeom prst="rect">
            <a:avLst/>
          </a:prstGeom>
        </p:spPr>
        <p:txBody>
          <a:bodyPr vert="horz" lIns="0" tIns="0" rIns="0" bIns="0" rtlCol="0" anchor="t" anchorCtr="0"/>
          <a:lstStyle>
            <a:lvl1pPr algn="l">
              <a:lnSpc>
                <a:spcPts val="1700"/>
              </a:lnSpc>
              <a:defRPr sz="1400" b="0">
                <a:solidFill>
                  <a:schemeClr val="tx1">
                    <a:tint val="75000"/>
                  </a:schemeClr>
                </a:solidFill>
                <a:latin typeface="Arial" pitchFamily="34" charset="0"/>
                <a:cs typeface="Arial" pitchFamily="34" charset="0"/>
              </a:defRPr>
            </a:lvl1pPr>
          </a:lstStyle>
          <a:p>
            <a:fld id="{45135997-0394-4A63-85A3-1ADDBC63CBF6}" type="datetime4">
              <a:rPr lang="de-CH" baseline="0" noProof="0" smtClean="0">
                <a:solidFill>
                  <a:schemeClr val="tx1"/>
                </a:solidFill>
              </a:rPr>
              <a:pPr/>
              <a:t>21. März 2024</a:t>
            </a:fld>
            <a:endParaRPr lang="de-CH" baseline="0" noProof="0" dirty="0" smtClean="0">
              <a:solidFill>
                <a:schemeClr val="tx1"/>
              </a:solidFill>
            </a:endParaRPr>
          </a:p>
        </p:txBody>
      </p:sp>
      <p:sp>
        <p:nvSpPr>
          <p:cNvPr id="5" name="Fußzeilenplatzhalter 4"/>
          <p:cNvSpPr>
            <a:spLocks noGrp="1"/>
          </p:cNvSpPr>
          <p:nvPr>
            <p:ph type="ftr" sz="quarter" idx="3"/>
          </p:nvPr>
        </p:nvSpPr>
        <p:spPr>
          <a:xfrm>
            <a:off x="9055003" y="9259949"/>
            <a:ext cx="6908103" cy="266641"/>
          </a:xfrm>
          <a:prstGeom prst="rect">
            <a:avLst/>
          </a:prstGeom>
        </p:spPr>
        <p:txBody>
          <a:bodyPr vert="horz" lIns="0" tIns="0" rIns="0" bIns="0" rtlCol="0" anchor="t" anchorCtr="0"/>
          <a:lstStyle>
            <a:lvl1pPr algn="l">
              <a:lnSpc>
                <a:spcPts val="1700"/>
              </a:lnSpc>
              <a:defRPr sz="1400" b="1" baseline="0">
                <a:solidFill>
                  <a:schemeClr val="tx1"/>
                </a:solidFill>
                <a:latin typeface="Arial" pitchFamily="34" charset="0"/>
                <a:cs typeface="Arial" pitchFamily="34" charset="0"/>
              </a:defRPr>
            </a:lvl1pPr>
          </a:lstStyle>
          <a:p>
            <a:pPr algn="l"/>
            <a:r>
              <a:rPr lang="de-CH" baseline="0" dirty="0" smtClean="0"/>
              <a:t>Musteramt II</a:t>
            </a:r>
            <a:endParaRPr lang="de-CH" dirty="0"/>
          </a:p>
        </p:txBody>
      </p:sp>
      <p:sp>
        <p:nvSpPr>
          <p:cNvPr id="7" name="Foliennummernplatzhalter 8"/>
          <p:cNvSpPr>
            <a:spLocks noGrp="1"/>
          </p:cNvSpPr>
          <p:nvPr>
            <p:ph type="sldNum" sz="quarter" idx="4"/>
          </p:nvPr>
        </p:nvSpPr>
        <p:spPr>
          <a:xfrm>
            <a:off x="957276" y="9234488"/>
            <a:ext cx="3881129" cy="180000"/>
          </a:xfrm>
          <a:prstGeom prst="rect">
            <a:avLst/>
          </a:prstGeom>
        </p:spPr>
        <p:txBody>
          <a:bodyPr lIns="0" tIns="0" rIns="0" bIns="0"/>
          <a:lstStyle>
            <a:lvl1pPr>
              <a:defRPr sz="1400" b="0" baseline="0">
                <a:latin typeface="Arial" pitchFamily="34" charset="0"/>
              </a:defRPr>
            </a:lvl1pPr>
          </a:lstStyle>
          <a:p>
            <a:r>
              <a:rPr lang="de-CH" noProof="0" dirty="0" smtClean="0"/>
              <a:t>Seite </a:t>
            </a:r>
            <a:fld id="{9F4ABB4D-1A5F-4891-A32C-FEF94645D90B}" type="slidenum">
              <a:rPr lang="de-CH" noProof="0" smtClean="0"/>
              <a:pPr/>
              <a:t>‹Nr.›</a:t>
            </a:fld>
            <a:endParaRPr lang="de-CH" noProof="0" dirty="0"/>
          </a:p>
        </p:txBody>
      </p:sp>
      <p:pic>
        <p:nvPicPr>
          <p:cNvPr id="9" name="Grafik 8"/>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6347669" y="9055100"/>
            <a:ext cx="445330" cy="561094"/>
          </a:xfrm>
          <a:prstGeom prst="rect">
            <a:avLst/>
          </a:prstGeom>
        </p:spPr>
      </p:pic>
    </p:spTree>
  </p:cSld>
  <p:clrMap bg1="lt1" tx1="dk1" bg2="lt2" tx2="dk2" accent1="accent1" accent2="accent2" accent3="accent3" accent4="accent4" accent5="accent5" accent6="accent6" hlink="hlink" folHlink="folHlink"/>
  <p:sldLayoutIdLst>
    <p:sldLayoutId id="2147483664" r:id="rId1"/>
    <p:sldLayoutId id="2147483673" r:id="rId2"/>
    <p:sldLayoutId id="2147483683" r:id="rId3"/>
    <p:sldLayoutId id="2147483678" r:id="rId4"/>
    <p:sldLayoutId id="2147483681" r:id="rId5"/>
    <p:sldLayoutId id="2147483680" r:id="rId6"/>
    <p:sldLayoutId id="2147483667" r:id="rId7"/>
    <p:sldLayoutId id="2147483668" r:id="rId8"/>
    <p:sldLayoutId id="2147483669" r:id="rId9"/>
    <p:sldLayoutId id="2147483670" r:id="rId10"/>
    <p:sldLayoutId id="2147483675" r:id="rId11"/>
    <p:sldLayoutId id="2147483684" r:id="rId12"/>
    <p:sldLayoutId id="2147483682" r:id="rId13"/>
    <p:sldLayoutId id="2147483677" r:id="rId14"/>
    <p:sldLayoutId id="2147483674" r:id="rId15"/>
  </p:sldLayoutIdLst>
  <p:timing>
    <p:tnLst>
      <p:par>
        <p:cTn id="1" dur="indefinite" restart="never" nodeType="tmRoot"/>
      </p:par>
    </p:tnLst>
  </p:timing>
  <p:hf hdr="0"/>
  <p:txStyles>
    <p:titleStyle>
      <a:lvl1pPr algn="l" defTabSz="914329" rtl="0" eaLnBrk="1" latinLnBrk="0" hangingPunct="1">
        <a:spcBef>
          <a:spcPct val="0"/>
        </a:spcBef>
        <a:buNone/>
        <a:defRPr sz="3999" b="1" kern="1200" baseline="0">
          <a:solidFill>
            <a:schemeClr val="tx1"/>
          </a:solidFill>
          <a:latin typeface="Arial" pitchFamily="34" charset="0"/>
          <a:ea typeface="+mj-ea"/>
          <a:cs typeface="Arial" pitchFamily="34" charset="0"/>
        </a:defRPr>
      </a:lvl1pPr>
    </p:titleStyle>
    <p:bodyStyle>
      <a:lvl1pPr marL="0" marR="0" indent="0" algn="l" defTabSz="914329" rtl="0" eaLnBrk="1" fontAlgn="auto" latinLnBrk="0" hangingPunct="1">
        <a:lnSpc>
          <a:spcPct val="100000"/>
        </a:lnSpc>
        <a:spcBef>
          <a:spcPts val="0"/>
        </a:spcBef>
        <a:spcAft>
          <a:spcPts val="600"/>
        </a:spcAft>
        <a:buClrTx/>
        <a:buSzTx/>
        <a:buFont typeface="Arial" pitchFamily="34" charset="0"/>
        <a:buNone/>
        <a:tabLst/>
        <a:defRPr sz="3999" kern="1200" baseline="0">
          <a:solidFill>
            <a:schemeClr val="tx1"/>
          </a:solidFill>
          <a:latin typeface="Arial" pitchFamily="34" charset="0"/>
          <a:ea typeface="+mn-ea"/>
          <a:cs typeface="Arial" pitchFamily="34" charset="0"/>
        </a:defRPr>
      </a:lvl1pPr>
      <a:lvl2pPr marL="0" marR="0" indent="359972" algn="l" defTabSz="914329" rtl="0" eaLnBrk="1" fontAlgn="auto" latinLnBrk="0" hangingPunct="1">
        <a:lnSpc>
          <a:spcPct val="100000"/>
        </a:lnSpc>
        <a:spcBef>
          <a:spcPts val="0"/>
        </a:spcBef>
        <a:spcAft>
          <a:spcPts val="300"/>
        </a:spcAft>
        <a:buClrTx/>
        <a:buSzTx/>
        <a:buFont typeface="Symbol" pitchFamily="18" charset="2"/>
        <a:buChar char="-"/>
        <a:tabLst/>
        <a:defRPr sz="3200" b="0" kern="1200" baseline="0">
          <a:solidFill>
            <a:schemeClr val="tx1"/>
          </a:solidFill>
          <a:latin typeface="+mn-lt"/>
          <a:ea typeface="+mn-ea"/>
          <a:cs typeface="Arial" pitchFamily="34" charset="0"/>
        </a:defRPr>
      </a:lvl2pPr>
      <a:lvl3pPr marL="359972" marR="0" indent="359972" algn="l" defTabSz="914329" rtl="0" eaLnBrk="1" fontAlgn="auto" latinLnBrk="0" hangingPunct="1">
        <a:lnSpc>
          <a:spcPct val="100000"/>
        </a:lnSpc>
        <a:spcBef>
          <a:spcPts val="0"/>
        </a:spcBef>
        <a:spcAft>
          <a:spcPts val="300"/>
        </a:spcAft>
        <a:buClrTx/>
        <a:buSzTx/>
        <a:buFont typeface="Symbol" pitchFamily="18" charset="2"/>
        <a:buChar char="-"/>
        <a:tabLst/>
        <a:defRPr sz="3200" kern="1200">
          <a:solidFill>
            <a:schemeClr val="tx1"/>
          </a:solidFill>
          <a:latin typeface="Arial" pitchFamily="34" charset="0"/>
          <a:ea typeface="+mn-ea"/>
          <a:cs typeface="Arial" pitchFamily="34" charset="0"/>
        </a:defRPr>
      </a:lvl3pPr>
      <a:lvl4pPr marL="719944" marR="0" indent="359972" algn="l" defTabSz="914329" rtl="0" eaLnBrk="1" fontAlgn="auto" latinLnBrk="0" hangingPunct="1">
        <a:lnSpc>
          <a:spcPct val="100000"/>
        </a:lnSpc>
        <a:spcBef>
          <a:spcPts val="0"/>
        </a:spcBef>
        <a:spcAft>
          <a:spcPts val="0"/>
        </a:spcAft>
        <a:buClrTx/>
        <a:buSzTx/>
        <a:buFont typeface="Symbol" pitchFamily="18" charset="2"/>
        <a:buChar char="-"/>
        <a:tabLst/>
        <a:defRPr sz="2400" kern="1200">
          <a:solidFill>
            <a:schemeClr val="tx1"/>
          </a:solidFill>
          <a:latin typeface="Arial" pitchFamily="34" charset="0"/>
          <a:ea typeface="+mn-ea"/>
          <a:cs typeface="Arial" pitchFamily="34" charset="0"/>
        </a:defRPr>
      </a:lvl4pPr>
      <a:lvl5pPr marL="1079916" marR="0" indent="359972" algn="l" defTabSz="914329" rtl="0" eaLnBrk="1" fontAlgn="auto" latinLnBrk="0" hangingPunct="1">
        <a:lnSpc>
          <a:spcPct val="100000"/>
        </a:lnSpc>
        <a:spcBef>
          <a:spcPts val="0"/>
        </a:spcBef>
        <a:spcAft>
          <a:spcPts val="0"/>
        </a:spcAft>
        <a:buClrTx/>
        <a:buSzTx/>
        <a:buFont typeface="Symbol" pitchFamily="18" charset="2"/>
        <a:buChar char="-"/>
        <a:tabLst/>
        <a:defRPr sz="2400" kern="1200">
          <a:solidFill>
            <a:schemeClr val="tx1"/>
          </a:solidFill>
          <a:latin typeface="Arial" pitchFamily="34" charset="0"/>
          <a:ea typeface="+mn-ea"/>
          <a:cs typeface="Arial" pitchFamily="34" charset="0"/>
        </a:defRPr>
      </a:lvl5pPr>
      <a:lvl6pPr marL="2514405" indent="-228582" algn="l" defTabSz="914329"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569" indent="-228582" algn="l" defTabSz="914329"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734" indent="-228582" algn="l" defTabSz="914329"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898" indent="-228582" algn="l" defTabSz="914329"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CH"/>
      </a:defPPr>
      <a:lvl1pPr marL="0" algn="l" defTabSz="914329" rtl="0" eaLnBrk="1" latinLnBrk="0" hangingPunct="1">
        <a:defRPr sz="1800" kern="1200">
          <a:solidFill>
            <a:schemeClr val="tx1"/>
          </a:solidFill>
          <a:latin typeface="+mn-lt"/>
          <a:ea typeface="+mn-ea"/>
          <a:cs typeface="+mn-cs"/>
        </a:defRPr>
      </a:lvl1pPr>
      <a:lvl2pPr marL="457165" algn="l" defTabSz="914329" rtl="0" eaLnBrk="1" latinLnBrk="0" hangingPunct="1">
        <a:defRPr sz="1800" kern="1200">
          <a:solidFill>
            <a:schemeClr val="tx1"/>
          </a:solidFill>
          <a:latin typeface="+mn-lt"/>
          <a:ea typeface="+mn-ea"/>
          <a:cs typeface="+mn-cs"/>
        </a:defRPr>
      </a:lvl2pPr>
      <a:lvl3pPr marL="914329" algn="l" defTabSz="914329" rtl="0" eaLnBrk="1" latinLnBrk="0" hangingPunct="1">
        <a:defRPr sz="1800" kern="1200">
          <a:solidFill>
            <a:schemeClr val="tx1"/>
          </a:solidFill>
          <a:latin typeface="+mn-lt"/>
          <a:ea typeface="+mn-ea"/>
          <a:cs typeface="+mn-cs"/>
        </a:defRPr>
      </a:lvl3pPr>
      <a:lvl4pPr marL="1371494" algn="l" defTabSz="914329" rtl="0" eaLnBrk="1" latinLnBrk="0" hangingPunct="1">
        <a:defRPr sz="1800" kern="1200">
          <a:solidFill>
            <a:schemeClr val="tx1"/>
          </a:solidFill>
          <a:latin typeface="+mn-lt"/>
          <a:ea typeface="+mn-ea"/>
          <a:cs typeface="+mn-cs"/>
        </a:defRPr>
      </a:lvl4pPr>
      <a:lvl5pPr marL="1828658" algn="l" defTabSz="914329" rtl="0" eaLnBrk="1" latinLnBrk="0" hangingPunct="1">
        <a:defRPr sz="1800" kern="1200">
          <a:solidFill>
            <a:schemeClr val="tx1"/>
          </a:solidFill>
          <a:latin typeface="+mn-lt"/>
          <a:ea typeface="+mn-ea"/>
          <a:cs typeface="+mn-cs"/>
        </a:defRPr>
      </a:lvl5pPr>
      <a:lvl6pPr marL="2285823" algn="l" defTabSz="914329" rtl="0" eaLnBrk="1" latinLnBrk="0" hangingPunct="1">
        <a:defRPr sz="1800" kern="1200">
          <a:solidFill>
            <a:schemeClr val="tx1"/>
          </a:solidFill>
          <a:latin typeface="+mn-lt"/>
          <a:ea typeface="+mn-ea"/>
          <a:cs typeface="+mn-cs"/>
        </a:defRPr>
      </a:lvl6pPr>
      <a:lvl7pPr marL="2742987" algn="l" defTabSz="914329" rtl="0" eaLnBrk="1" latinLnBrk="0" hangingPunct="1">
        <a:defRPr sz="1800" kern="1200">
          <a:solidFill>
            <a:schemeClr val="tx1"/>
          </a:solidFill>
          <a:latin typeface="+mn-lt"/>
          <a:ea typeface="+mn-ea"/>
          <a:cs typeface="+mn-cs"/>
        </a:defRPr>
      </a:lvl7pPr>
      <a:lvl8pPr marL="3200151" algn="l" defTabSz="914329" rtl="0" eaLnBrk="1" latinLnBrk="0" hangingPunct="1">
        <a:defRPr sz="1800" kern="1200">
          <a:solidFill>
            <a:schemeClr val="tx1"/>
          </a:solidFill>
          <a:latin typeface="+mn-lt"/>
          <a:ea typeface="+mn-ea"/>
          <a:cs typeface="+mn-cs"/>
        </a:defRPr>
      </a:lvl8pPr>
      <a:lvl9pPr marL="3657316" algn="l" defTabSz="914329"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comments" Target="../comments/commen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4.xml"/><Relationship Id="rId4" Type="http://schemas.openxmlformats.org/officeDocument/2006/relationships/image" Target="../media/image23.jpeg"/></Relationships>
</file>

<file path=ppt/slides/_rels/slide1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30.jpe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p:cNvSpPr>
            <a:spLocks noGrp="1"/>
          </p:cNvSpPr>
          <p:nvPr>
            <p:ph type="ctrTitle"/>
          </p:nvPr>
        </p:nvSpPr>
        <p:spPr>
          <a:xfrm>
            <a:off x="957278" y="2682876"/>
            <a:ext cx="16068162" cy="1475431"/>
          </a:xfrm>
        </p:spPr>
        <p:txBody>
          <a:bodyPr>
            <a:normAutofit fontScale="90000"/>
          </a:bodyPr>
          <a:lstStyle/>
          <a:p>
            <a:pPr>
              <a:lnSpc>
                <a:spcPct val="150000"/>
              </a:lnSpc>
            </a:pPr>
            <a:r>
              <a:rPr lang="de-CH" sz="5400" dirty="0"/>
              <a:t> </a:t>
            </a:r>
            <a:r>
              <a:rPr lang="de-CH" sz="6000" dirty="0"/>
              <a:t>Direkte </a:t>
            </a:r>
            <a:r>
              <a:rPr lang="de-CH" sz="6000" dirty="0" smtClean="0"/>
              <a:t>Unkraut- </a:t>
            </a:r>
            <a:r>
              <a:rPr lang="de-CH" sz="6000" dirty="0"/>
              <a:t>und </a:t>
            </a:r>
            <a:r>
              <a:rPr lang="de-CH" sz="6000" dirty="0" err="1" smtClean="0"/>
              <a:t>Verbuschungsbekämpfung</a:t>
            </a:r>
            <a:r>
              <a:rPr lang="de-CH" sz="4900" dirty="0" smtClean="0"/>
              <a:t/>
            </a:r>
            <a:br>
              <a:rPr lang="de-CH" sz="4900" dirty="0" smtClean="0"/>
            </a:br>
            <a:r>
              <a:rPr lang="de-CH" sz="5400" dirty="0" smtClean="0"/>
              <a:t/>
            </a:r>
            <a:br>
              <a:rPr lang="de-CH" sz="5400" dirty="0" smtClean="0"/>
            </a:br>
            <a:endParaRPr lang="de-CH" sz="4400" dirty="0"/>
          </a:p>
        </p:txBody>
      </p:sp>
      <p:sp>
        <p:nvSpPr>
          <p:cNvPr id="10" name="Untertitel 9"/>
          <p:cNvSpPr>
            <a:spLocks noGrp="1"/>
          </p:cNvSpPr>
          <p:nvPr>
            <p:ph type="subTitle" idx="1"/>
          </p:nvPr>
        </p:nvSpPr>
        <p:spPr>
          <a:xfrm>
            <a:off x="918134" y="6318547"/>
            <a:ext cx="14808343" cy="2448272"/>
          </a:xfrm>
        </p:spPr>
        <p:txBody>
          <a:bodyPr/>
          <a:lstStyle/>
          <a:p>
            <a:r>
              <a:rPr lang="de-CH" dirty="0" smtClean="0"/>
              <a:t>Matthias Kern, Futterbau &amp; Alpwirtschaft, Rheinhof Salez</a:t>
            </a:r>
          </a:p>
          <a:p>
            <a:r>
              <a:rPr lang="de-CH" dirty="0" smtClean="0"/>
              <a:t>Landwirtschaftliches Zentrum St.Gallen</a:t>
            </a:r>
          </a:p>
          <a:p>
            <a:endParaRPr lang="de-CH" dirty="0"/>
          </a:p>
          <a:p>
            <a:endParaRPr lang="de-CH" dirty="0" smtClean="0"/>
          </a:p>
        </p:txBody>
      </p:sp>
      <p:pic>
        <p:nvPicPr>
          <p:cNvPr id="2050" name="Picture 2" descr="Futterbau: Staunasse Böden mögen fast nicht abtrocknen - bauernzeitung.ch |  BauernZeitung"/>
          <p:cNvPicPr>
            <a:picLocks noChangeAspect="1" noChangeArrowheads="1"/>
          </p:cNvPicPr>
          <p:nvPr/>
        </p:nvPicPr>
        <p:blipFill rotWithShape="1">
          <a:blip r:embed="rId3">
            <a:extLst>
              <a:ext uri="{28A0092B-C50C-407E-A947-70E740481C1C}">
                <a14:useLocalDpi xmlns:a14="http://schemas.microsoft.com/office/drawing/2010/main" val="0"/>
              </a:ext>
            </a:extLst>
          </a:blip>
          <a:srcRect l="21262" r="19676" b="23461"/>
          <a:stretch/>
        </p:blipFill>
        <p:spPr bwMode="auto">
          <a:xfrm>
            <a:off x="12920984" y="5454451"/>
            <a:ext cx="2995280" cy="34146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559181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smtClean="0"/>
              <a:t>Als Älpler muss man sich fragen:</a:t>
            </a:r>
            <a:endParaRPr lang="de-CH" dirty="0"/>
          </a:p>
        </p:txBody>
      </p:sp>
      <p:sp>
        <p:nvSpPr>
          <p:cNvPr id="3" name="Textplatzhalter 2"/>
          <p:cNvSpPr>
            <a:spLocks noGrp="1"/>
          </p:cNvSpPr>
          <p:nvPr>
            <p:ph type="body" sz="quarter" idx="13"/>
          </p:nvPr>
        </p:nvSpPr>
        <p:spPr>
          <a:xfrm>
            <a:off x="957274" y="1835767"/>
            <a:ext cx="15910170" cy="7578721"/>
          </a:xfrm>
        </p:spPr>
        <p:txBody>
          <a:bodyPr>
            <a:noAutofit/>
          </a:bodyPr>
          <a:lstStyle/>
          <a:p>
            <a:pPr marL="571500" indent="-571500">
              <a:lnSpc>
                <a:spcPct val="150000"/>
              </a:lnSpc>
              <a:buFont typeface="Arial" panose="020B0604020202020204" pitchFamily="34" charset="0"/>
              <a:buChar char="•"/>
            </a:pPr>
            <a:r>
              <a:rPr lang="de-CH" sz="4000" dirty="0" smtClean="0"/>
              <a:t>Wieso wächst diese Pflanze hier?</a:t>
            </a:r>
          </a:p>
          <a:p>
            <a:pPr marL="571500" indent="-571500">
              <a:lnSpc>
                <a:spcPct val="150000"/>
              </a:lnSpc>
              <a:buFont typeface="Arial" panose="020B0604020202020204" pitchFamily="34" charset="0"/>
              <a:buChar char="•"/>
            </a:pPr>
            <a:r>
              <a:rPr lang="de-CH" sz="4000" dirty="0" smtClean="0"/>
              <a:t>War es ein Bewirtschaftungsfehler?</a:t>
            </a:r>
          </a:p>
          <a:p>
            <a:pPr marL="571500" indent="-571500">
              <a:lnSpc>
                <a:spcPct val="150000"/>
              </a:lnSpc>
              <a:buFont typeface="Arial" panose="020B0604020202020204" pitchFamily="34" charset="0"/>
              <a:buChar char="•"/>
            </a:pPr>
            <a:r>
              <a:rPr lang="de-CH" sz="4000" dirty="0" smtClean="0"/>
              <a:t>Wie ist meine Koppeleinteilung?</a:t>
            </a:r>
          </a:p>
          <a:p>
            <a:pPr marL="571500" indent="-571500">
              <a:lnSpc>
                <a:spcPct val="150000"/>
              </a:lnSpc>
              <a:buFont typeface="Arial" panose="020B0604020202020204" pitchFamily="34" charset="0"/>
              <a:buChar char="•"/>
            </a:pPr>
            <a:r>
              <a:rPr lang="de-CH" sz="4000" dirty="0" smtClean="0"/>
              <a:t>Wo haben die Tiere die nächsten Tränken?</a:t>
            </a:r>
          </a:p>
          <a:p>
            <a:pPr marL="571500" indent="-571500">
              <a:lnSpc>
                <a:spcPct val="150000"/>
              </a:lnSpc>
              <a:buFont typeface="Arial" panose="020B0604020202020204" pitchFamily="34" charset="0"/>
              <a:buChar char="•"/>
            </a:pPr>
            <a:r>
              <a:rPr lang="de-CH" sz="4000" dirty="0" smtClean="0"/>
              <a:t>Wie sieht die Düngerverteilung aus?</a:t>
            </a:r>
          </a:p>
          <a:p>
            <a:pPr marL="571500" indent="-571500">
              <a:lnSpc>
                <a:spcPct val="150000"/>
              </a:lnSpc>
              <a:buFont typeface="Arial" panose="020B0604020202020204" pitchFamily="34" charset="0"/>
              <a:buChar char="•"/>
            </a:pPr>
            <a:r>
              <a:rPr lang="de-CH" sz="4000" dirty="0" smtClean="0"/>
              <a:t>Wieso nützt meine Unkrautbekämpfung nicht viel?</a:t>
            </a:r>
          </a:p>
          <a:p>
            <a:pPr marL="571500" indent="-571500">
              <a:lnSpc>
                <a:spcPct val="150000"/>
              </a:lnSpc>
              <a:buFont typeface="Arial" panose="020B0604020202020204" pitchFamily="34" charset="0"/>
              <a:buChar char="•"/>
            </a:pPr>
            <a:r>
              <a:rPr lang="de-CH" sz="4000" dirty="0" smtClean="0"/>
              <a:t>….</a:t>
            </a:r>
            <a:endParaRPr lang="de-CH" sz="4000" dirty="0"/>
          </a:p>
        </p:txBody>
      </p:sp>
      <p:sp>
        <p:nvSpPr>
          <p:cNvPr id="4" name="Datumsplatzhalter 3"/>
          <p:cNvSpPr>
            <a:spLocks noGrp="1"/>
          </p:cNvSpPr>
          <p:nvPr>
            <p:ph type="dt" sz="half" idx="14"/>
          </p:nvPr>
        </p:nvSpPr>
        <p:spPr/>
        <p:txBody>
          <a:bodyPr/>
          <a:lstStyle/>
          <a:p>
            <a:fld id="{45135997-0394-4A63-85A3-1ADDBC63CBF6}" type="datetime4">
              <a:rPr lang="de-CH" baseline="0" noProof="0" smtClean="0">
                <a:solidFill>
                  <a:schemeClr val="tx1"/>
                </a:solidFill>
              </a:rPr>
              <a:pPr/>
              <a:t>21. März 2024</a:t>
            </a:fld>
            <a:endParaRPr lang="de-CH" baseline="0" noProof="0" dirty="0" smtClean="0">
              <a:solidFill>
                <a:schemeClr val="tx1"/>
              </a:solidFill>
            </a:endParaRPr>
          </a:p>
        </p:txBody>
      </p:sp>
      <p:sp>
        <p:nvSpPr>
          <p:cNvPr id="5" name="Foliennummernplatzhalter 4"/>
          <p:cNvSpPr>
            <a:spLocks noGrp="1"/>
          </p:cNvSpPr>
          <p:nvPr>
            <p:ph type="sldNum" sz="quarter" idx="15"/>
          </p:nvPr>
        </p:nvSpPr>
        <p:spPr/>
        <p:txBody>
          <a:bodyPr/>
          <a:lstStyle/>
          <a:p>
            <a:r>
              <a:rPr lang="de-CH" noProof="0" smtClean="0"/>
              <a:t>Seite </a:t>
            </a:r>
            <a:fld id="{9F4ABB4D-1A5F-4891-A32C-FEF94645D90B}" type="slidenum">
              <a:rPr lang="de-CH" noProof="0" smtClean="0"/>
              <a:pPr/>
              <a:t>10</a:t>
            </a:fld>
            <a:endParaRPr lang="de-CH" noProof="0" dirty="0"/>
          </a:p>
        </p:txBody>
      </p:sp>
      <p:sp>
        <p:nvSpPr>
          <p:cNvPr id="6" name="Fußzeilenplatzhalter 5"/>
          <p:cNvSpPr>
            <a:spLocks noGrp="1"/>
          </p:cNvSpPr>
          <p:nvPr>
            <p:ph type="ftr" sz="quarter" idx="16"/>
          </p:nvPr>
        </p:nvSpPr>
        <p:spPr/>
        <p:txBody>
          <a:bodyPr/>
          <a:lstStyle/>
          <a:p>
            <a:r>
              <a:rPr lang="de-CH" dirty="0" err="1" smtClean="0"/>
              <a:t>Landw</a:t>
            </a:r>
            <a:r>
              <a:rPr lang="de-CH" dirty="0" smtClean="0"/>
              <a:t>. Zentrum SG</a:t>
            </a:r>
            <a:endParaRPr lang="en-US" dirty="0"/>
          </a:p>
        </p:txBody>
      </p:sp>
      <p:pic>
        <p:nvPicPr>
          <p:cNvPr id="7170" name="Picture 2" descr="DigiPlanAlp - Situationsanalyse"/>
          <p:cNvPicPr>
            <a:picLocks noChangeAspect="1" noChangeArrowheads="1"/>
          </p:cNvPicPr>
          <p:nvPr/>
        </p:nvPicPr>
        <p:blipFill rotWithShape="1">
          <a:blip r:embed="rId2">
            <a:extLst>
              <a:ext uri="{28A0092B-C50C-407E-A947-70E740481C1C}">
                <a14:useLocalDpi xmlns:a14="http://schemas.microsoft.com/office/drawing/2010/main" val="0"/>
              </a:ext>
            </a:extLst>
          </a:blip>
          <a:srcRect l="43732"/>
          <a:stretch/>
        </p:blipFill>
        <p:spPr bwMode="auto">
          <a:xfrm>
            <a:off x="12509054" y="-738237"/>
            <a:ext cx="8427667" cy="11233248"/>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304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smtClean="0"/>
              <a:t>Chemische Regulierung allgemein</a:t>
            </a:r>
            <a:endParaRPr lang="de-CH" dirty="0"/>
          </a:p>
        </p:txBody>
      </p:sp>
      <p:sp>
        <p:nvSpPr>
          <p:cNvPr id="3" name="Textplatzhalter 2"/>
          <p:cNvSpPr>
            <a:spLocks noGrp="1"/>
          </p:cNvSpPr>
          <p:nvPr>
            <p:ph type="body" sz="quarter" idx="13"/>
          </p:nvPr>
        </p:nvSpPr>
        <p:spPr>
          <a:xfrm>
            <a:off x="957274" y="1646875"/>
            <a:ext cx="15910170" cy="6696075"/>
          </a:xfrm>
        </p:spPr>
        <p:txBody>
          <a:bodyPr/>
          <a:lstStyle/>
          <a:p>
            <a:pPr marL="571500" indent="-571500">
              <a:lnSpc>
                <a:spcPct val="250000"/>
              </a:lnSpc>
              <a:buFont typeface="Arial" panose="020B0604020202020204" pitchFamily="34" charset="0"/>
              <a:buChar char="•"/>
            </a:pPr>
            <a:r>
              <a:rPr lang="de-CH" sz="4400" dirty="0" smtClean="0"/>
              <a:t>Wahl Herbizid</a:t>
            </a:r>
          </a:p>
          <a:p>
            <a:pPr marL="571500" indent="-571500">
              <a:lnSpc>
                <a:spcPct val="250000"/>
              </a:lnSpc>
              <a:buFont typeface="Arial" panose="020B0604020202020204" pitchFamily="34" charset="0"/>
              <a:buChar char="•"/>
            </a:pPr>
            <a:r>
              <a:rPr lang="de-CH" sz="4400" dirty="0" smtClean="0"/>
              <a:t>Anwendungszeitpunkt / Stadium</a:t>
            </a:r>
          </a:p>
          <a:p>
            <a:pPr marL="571500" indent="-571500">
              <a:lnSpc>
                <a:spcPct val="250000"/>
              </a:lnSpc>
              <a:buFont typeface="Arial" panose="020B0604020202020204" pitchFamily="34" charset="0"/>
              <a:buChar char="•"/>
            </a:pPr>
            <a:r>
              <a:rPr lang="de-CH" sz="4400" dirty="0" smtClean="0"/>
              <a:t>Witterung</a:t>
            </a:r>
          </a:p>
          <a:p>
            <a:pPr marL="571500" indent="-571500">
              <a:buFont typeface="Arial" panose="020B0604020202020204" pitchFamily="34" charset="0"/>
              <a:buChar char="•"/>
            </a:pPr>
            <a:endParaRPr lang="de-CH" dirty="0" smtClean="0"/>
          </a:p>
          <a:p>
            <a:pPr marL="571500" indent="-571500">
              <a:buFont typeface="Arial" panose="020B0604020202020204" pitchFamily="34" charset="0"/>
              <a:buChar char="•"/>
            </a:pPr>
            <a:endParaRPr lang="de-CH" dirty="0" smtClean="0"/>
          </a:p>
          <a:p>
            <a:pPr marL="571500" indent="-571500">
              <a:buFont typeface="Arial" panose="020B0604020202020204" pitchFamily="34" charset="0"/>
              <a:buChar char="•"/>
            </a:pPr>
            <a:endParaRPr lang="de-CH" dirty="0"/>
          </a:p>
        </p:txBody>
      </p:sp>
      <p:sp>
        <p:nvSpPr>
          <p:cNvPr id="4" name="Datumsplatzhalter 3"/>
          <p:cNvSpPr>
            <a:spLocks noGrp="1"/>
          </p:cNvSpPr>
          <p:nvPr>
            <p:ph type="dt" sz="half" idx="14"/>
          </p:nvPr>
        </p:nvSpPr>
        <p:spPr/>
        <p:txBody>
          <a:bodyPr/>
          <a:lstStyle/>
          <a:p>
            <a:fld id="{45135997-0394-4A63-85A3-1ADDBC63CBF6}" type="datetime4">
              <a:rPr lang="de-CH" baseline="0" noProof="0" smtClean="0">
                <a:solidFill>
                  <a:schemeClr val="tx1"/>
                </a:solidFill>
              </a:rPr>
              <a:pPr/>
              <a:t>21. März 2024</a:t>
            </a:fld>
            <a:endParaRPr lang="de-CH" baseline="0" noProof="0" dirty="0" smtClean="0">
              <a:solidFill>
                <a:schemeClr val="tx1"/>
              </a:solidFill>
            </a:endParaRPr>
          </a:p>
        </p:txBody>
      </p:sp>
      <p:sp>
        <p:nvSpPr>
          <p:cNvPr id="5" name="Foliennummernplatzhalter 4"/>
          <p:cNvSpPr>
            <a:spLocks noGrp="1"/>
          </p:cNvSpPr>
          <p:nvPr>
            <p:ph type="sldNum" sz="quarter" idx="15"/>
          </p:nvPr>
        </p:nvSpPr>
        <p:spPr/>
        <p:txBody>
          <a:bodyPr/>
          <a:lstStyle/>
          <a:p>
            <a:r>
              <a:rPr lang="de-CH" noProof="0" smtClean="0"/>
              <a:t>Seite </a:t>
            </a:r>
            <a:fld id="{9F4ABB4D-1A5F-4891-A32C-FEF94645D90B}" type="slidenum">
              <a:rPr lang="de-CH" noProof="0" smtClean="0"/>
              <a:pPr/>
              <a:t>11</a:t>
            </a:fld>
            <a:endParaRPr lang="de-CH" noProof="0" dirty="0"/>
          </a:p>
        </p:txBody>
      </p:sp>
      <p:sp>
        <p:nvSpPr>
          <p:cNvPr id="6" name="Fußzeilenplatzhalter 5"/>
          <p:cNvSpPr>
            <a:spLocks noGrp="1"/>
          </p:cNvSpPr>
          <p:nvPr>
            <p:ph type="ftr" sz="quarter" idx="16"/>
          </p:nvPr>
        </p:nvSpPr>
        <p:spPr/>
        <p:txBody>
          <a:bodyPr/>
          <a:lstStyle/>
          <a:p>
            <a:r>
              <a:rPr lang="de-CH" smtClean="0"/>
              <a:t>Landw. Zentrum SG</a:t>
            </a:r>
            <a:endParaRPr lang="en-US" dirty="0"/>
          </a:p>
        </p:txBody>
      </p:sp>
      <p:pic>
        <p:nvPicPr>
          <p:cNvPr id="8" name="Picture 4" descr="https://heidismist.files.wordpress.com/2022/07/herbi_germer1_k-1.jpg"/>
          <p:cNvPicPr>
            <a:picLocks noChangeAspect="1" noChangeArrowheads="1"/>
          </p:cNvPicPr>
          <p:nvPr/>
        </p:nvPicPr>
        <p:blipFill rotWithShape="1">
          <a:blip r:embed="rId2">
            <a:extLst>
              <a:ext uri="{28A0092B-C50C-407E-A947-70E740481C1C}">
                <a14:useLocalDpi xmlns:a14="http://schemas.microsoft.com/office/drawing/2010/main" val="0"/>
              </a:ext>
            </a:extLst>
          </a:blip>
          <a:srcRect l="56908"/>
          <a:stretch/>
        </p:blipFill>
        <p:spPr bwMode="auto">
          <a:xfrm>
            <a:off x="12704960" y="691285"/>
            <a:ext cx="4352511" cy="803713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726849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err="1" smtClean="0"/>
              <a:t>Herbizidwahl</a:t>
            </a:r>
            <a:endParaRPr lang="de-CH" dirty="0"/>
          </a:p>
        </p:txBody>
      </p:sp>
      <p:pic>
        <p:nvPicPr>
          <p:cNvPr id="7" name="Grafik 6"/>
          <p:cNvPicPr>
            <a:picLocks noChangeAspect="1"/>
          </p:cNvPicPr>
          <p:nvPr/>
        </p:nvPicPr>
        <p:blipFill>
          <a:blip r:embed="rId2"/>
          <a:stretch>
            <a:fillRect/>
          </a:stretch>
        </p:blipFill>
        <p:spPr>
          <a:xfrm>
            <a:off x="1255688" y="1494011"/>
            <a:ext cx="11698597" cy="7096875"/>
          </a:xfrm>
          <a:prstGeom prst="rect">
            <a:avLst/>
          </a:prstGeom>
        </p:spPr>
      </p:pic>
      <p:sp>
        <p:nvSpPr>
          <p:cNvPr id="4" name="Datumsplatzhalter 3"/>
          <p:cNvSpPr>
            <a:spLocks noGrp="1"/>
          </p:cNvSpPr>
          <p:nvPr>
            <p:ph type="dt" sz="half" idx="14"/>
          </p:nvPr>
        </p:nvSpPr>
        <p:spPr/>
        <p:txBody>
          <a:bodyPr/>
          <a:lstStyle/>
          <a:p>
            <a:fld id="{45135997-0394-4A63-85A3-1ADDBC63CBF6}" type="datetime4">
              <a:rPr lang="de-CH" baseline="0" noProof="0" smtClean="0">
                <a:solidFill>
                  <a:schemeClr val="tx1"/>
                </a:solidFill>
              </a:rPr>
              <a:pPr/>
              <a:t>21. März 2024</a:t>
            </a:fld>
            <a:endParaRPr lang="de-CH" baseline="0" noProof="0" dirty="0" smtClean="0">
              <a:solidFill>
                <a:schemeClr val="tx1"/>
              </a:solidFill>
            </a:endParaRPr>
          </a:p>
        </p:txBody>
      </p:sp>
      <p:sp>
        <p:nvSpPr>
          <p:cNvPr id="5" name="Foliennummernplatzhalter 4"/>
          <p:cNvSpPr>
            <a:spLocks noGrp="1"/>
          </p:cNvSpPr>
          <p:nvPr>
            <p:ph type="sldNum" sz="quarter" idx="15"/>
          </p:nvPr>
        </p:nvSpPr>
        <p:spPr/>
        <p:txBody>
          <a:bodyPr/>
          <a:lstStyle/>
          <a:p>
            <a:r>
              <a:rPr lang="de-CH" noProof="0" smtClean="0"/>
              <a:t>Seite </a:t>
            </a:r>
            <a:fld id="{9F4ABB4D-1A5F-4891-A32C-FEF94645D90B}" type="slidenum">
              <a:rPr lang="de-CH" noProof="0" smtClean="0"/>
              <a:pPr/>
              <a:t>12</a:t>
            </a:fld>
            <a:endParaRPr lang="de-CH" noProof="0" dirty="0"/>
          </a:p>
        </p:txBody>
      </p:sp>
      <p:sp>
        <p:nvSpPr>
          <p:cNvPr id="6" name="Fußzeilenplatzhalter 5"/>
          <p:cNvSpPr>
            <a:spLocks noGrp="1"/>
          </p:cNvSpPr>
          <p:nvPr>
            <p:ph type="ftr" sz="quarter" idx="16"/>
          </p:nvPr>
        </p:nvSpPr>
        <p:spPr/>
        <p:txBody>
          <a:bodyPr/>
          <a:lstStyle/>
          <a:p>
            <a:r>
              <a:rPr lang="de-CH" smtClean="0"/>
              <a:t>Landw. Zentrum SG</a:t>
            </a:r>
            <a:endParaRPr lang="en-US" dirty="0"/>
          </a:p>
        </p:txBody>
      </p:sp>
    </p:spTree>
    <p:extLst>
      <p:ext uri="{BB962C8B-B14F-4D97-AF65-F5344CB8AC3E}">
        <p14:creationId xmlns:p14="http://schemas.microsoft.com/office/powerpoint/2010/main" val="323505465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smtClean="0"/>
              <a:t>Anwendungszeitpunkt / Stadium</a:t>
            </a:r>
            <a:endParaRPr lang="de-CH" dirty="0"/>
          </a:p>
        </p:txBody>
      </p:sp>
      <p:sp>
        <p:nvSpPr>
          <p:cNvPr id="4" name="Datumsplatzhalter 3"/>
          <p:cNvSpPr>
            <a:spLocks noGrp="1"/>
          </p:cNvSpPr>
          <p:nvPr>
            <p:ph type="dt" sz="half" idx="14"/>
          </p:nvPr>
        </p:nvSpPr>
        <p:spPr/>
        <p:txBody>
          <a:bodyPr/>
          <a:lstStyle/>
          <a:p>
            <a:fld id="{45135997-0394-4A63-85A3-1ADDBC63CBF6}" type="datetime4">
              <a:rPr lang="de-CH" baseline="0" noProof="0" smtClean="0">
                <a:solidFill>
                  <a:schemeClr val="tx1"/>
                </a:solidFill>
              </a:rPr>
              <a:pPr/>
              <a:t>21. März 2024</a:t>
            </a:fld>
            <a:endParaRPr lang="de-CH" baseline="0" noProof="0" dirty="0" smtClean="0">
              <a:solidFill>
                <a:schemeClr val="tx1"/>
              </a:solidFill>
            </a:endParaRPr>
          </a:p>
        </p:txBody>
      </p:sp>
      <p:sp>
        <p:nvSpPr>
          <p:cNvPr id="5" name="Foliennummernplatzhalter 4"/>
          <p:cNvSpPr>
            <a:spLocks noGrp="1"/>
          </p:cNvSpPr>
          <p:nvPr>
            <p:ph type="sldNum" sz="quarter" idx="15"/>
          </p:nvPr>
        </p:nvSpPr>
        <p:spPr/>
        <p:txBody>
          <a:bodyPr/>
          <a:lstStyle/>
          <a:p>
            <a:r>
              <a:rPr lang="de-CH" noProof="0" smtClean="0"/>
              <a:t>Seite </a:t>
            </a:r>
            <a:fld id="{9F4ABB4D-1A5F-4891-A32C-FEF94645D90B}" type="slidenum">
              <a:rPr lang="de-CH" noProof="0" smtClean="0"/>
              <a:pPr/>
              <a:t>13</a:t>
            </a:fld>
            <a:endParaRPr lang="de-CH" noProof="0" dirty="0"/>
          </a:p>
        </p:txBody>
      </p:sp>
      <p:sp>
        <p:nvSpPr>
          <p:cNvPr id="6" name="Fußzeilenplatzhalter 5"/>
          <p:cNvSpPr>
            <a:spLocks noGrp="1"/>
          </p:cNvSpPr>
          <p:nvPr>
            <p:ph type="ftr" sz="quarter" idx="16"/>
          </p:nvPr>
        </p:nvSpPr>
        <p:spPr/>
        <p:txBody>
          <a:bodyPr/>
          <a:lstStyle/>
          <a:p>
            <a:r>
              <a:rPr lang="de-CH" smtClean="0"/>
              <a:t>Landw. Zentrum SG</a:t>
            </a:r>
            <a:endParaRPr lang="en-US" dirty="0"/>
          </a:p>
        </p:txBody>
      </p:sp>
      <p:pic>
        <p:nvPicPr>
          <p:cNvPr id="10" name="Picture 4" descr="Wachsende pflanze-Vektoren und -Illustrationen zum kostenlosen Download |  Freepik"/>
          <p:cNvPicPr>
            <a:picLocks noChangeAspect="1" noChangeArrowheads="1"/>
          </p:cNvPicPr>
          <p:nvPr/>
        </p:nvPicPr>
        <p:blipFill rotWithShape="1">
          <a:blip r:embed="rId2">
            <a:extLst>
              <a:ext uri="{28A0092B-C50C-407E-A947-70E740481C1C}">
                <a14:useLocalDpi xmlns:a14="http://schemas.microsoft.com/office/drawing/2010/main" val="0"/>
              </a:ext>
            </a:extLst>
          </a:blip>
          <a:srcRect t="13451" b="14491"/>
          <a:stretch/>
        </p:blipFill>
        <p:spPr bwMode="auto">
          <a:xfrm>
            <a:off x="679624" y="1586173"/>
            <a:ext cx="16057784" cy="6617219"/>
          </a:xfrm>
          <a:prstGeom prst="rect">
            <a:avLst/>
          </a:prstGeom>
          <a:noFill/>
          <a:extLst>
            <a:ext uri="{909E8E84-426E-40DD-AFC4-6F175D3DCCD1}">
              <a14:hiddenFill xmlns:a14="http://schemas.microsoft.com/office/drawing/2010/main">
                <a:solidFill>
                  <a:srgbClr val="FFFFFF"/>
                </a:solidFill>
              </a14:hiddenFill>
            </a:ext>
          </a:extLst>
        </p:spPr>
      </p:pic>
      <p:sp>
        <p:nvSpPr>
          <p:cNvPr id="7" name="Pfeil nach unten 6"/>
          <p:cNvSpPr/>
          <p:nvPr/>
        </p:nvSpPr>
        <p:spPr>
          <a:xfrm>
            <a:off x="6440264" y="1609387"/>
            <a:ext cx="1584176" cy="3528392"/>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de-CH" b="0" i="0" baseline="0" dirty="0" err="1" smtClean="0"/>
          </a:p>
        </p:txBody>
      </p:sp>
    </p:spTree>
    <p:extLst>
      <p:ext uri="{BB962C8B-B14F-4D97-AF65-F5344CB8AC3E}">
        <p14:creationId xmlns:p14="http://schemas.microsoft.com/office/powerpoint/2010/main" val="753540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smtClean="0"/>
              <a:t>Anwendungszeitpunkt / Stadium</a:t>
            </a:r>
            <a:endParaRPr lang="de-CH" dirty="0"/>
          </a:p>
        </p:txBody>
      </p:sp>
      <p:sp>
        <p:nvSpPr>
          <p:cNvPr id="4" name="Datumsplatzhalter 3"/>
          <p:cNvSpPr>
            <a:spLocks noGrp="1"/>
          </p:cNvSpPr>
          <p:nvPr>
            <p:ph type="dt" sz="half" idx="14"/>
          </p:nvPr>
        </p:nvSpPr>
        <p:spPr/>
        <p:txBody>
          <a:bodyPr/>
          <a:lstStyle/>
          <a:p>
            <a:fld id="{45135997-0394-4A63-85A3-1ADDBC63CBF6}" type="datetime4">
              <a:rPr lang="de-CH" baseline="0" noProof="0" smtClean="0">
                <a:solidFill>
                  <a:schemeClr val="tx1"/>
                </a:solidFill>
              </a:rPr>
              <a:pPr/>
              <a:t>21. März 2024</a:t>
            </a:fld>
            <a:endParaRPr lang="de-CH" baseline="0" noProof="0" dirty="0" smtClean="0">
              <a:solidFill>
                <a:schemeClr val="tx1"/>
              </a:solidFill>
            </a:endParaRPr>
          </a:p>
        </p:txBody>
      </p:sp>
      <p:sp>
        <p:nvSpPr>
          <p:cNvPr id="5" name="Foliennummernplatzhalter 4"/>
          <p:cNvSpPr>
            <a:spLocks noGrp="1"/>
          </p:cNvSpPr>
          <p:nvPr>
            <p:ph type="sldNum" sz="quarter" idx="15"/>
          </p:nvPr>
        </p:nvSpPr>
        <p:spPr/>
        <p:txBody>
          <a:bodyPr/>
          <a:lstStyle/>
          <a:p>
            <a:r>
              <a:rPr lang="de-CH" noProof="0" smtClean="0"/>
              <a:t>Seite </a:t>
            </a:r>
            <a:fld id="{9F4ABB4D-1A5F-4891-A32C-FEF94645D90B}" type="slidenum">
              <a:rPr lang="de-CH" noProof="0" smtClean="0"/>
              <a:pPr/>
              <a:t>14</a:t>
            </a:fld>
            <a:endParaRPr lang="de-CH" noProof="0" dirty="0"/>
          </a:p>
        </p:txBody>
      </p:sp>
      <p:sp>
        <p:nvSpPr>
          <p:cNvPr id="6" name="Fußzeilenplatzhalter 5"/>
          <p:cNvSpPr>
            <a:spLocks noGrp="1"/>
          </p:cNvSpPr>
          <p:nvPr>
            <p:ph type="ftr" sz="quarter" idx="16"/>
          </p:nvPr>
        </p:nvSpPr>
        <p:spPr/>
        <p:txBody>
          <a:bodyPr/>
          <a:lstStyle/>
          <a:p>
            <a:r>
              <a:rPr lang="de-CH" smtClean="0"/>
              <a:t>Landw. Zentrum SG</a:t>
            </a:r>
            <a:endParaRPr lang="en-US" dirty="0"/>
          </a:p>
        </p:txBody>
      </p:sp>
      <p:pic>
        <p:nvPicPr>
          <p:cNvPr id="10" name="Picture 4" descr="Wachsende pflanze-Vektoren und -Illustrationen zum kostenlosen Download |  Freepik"/>
          <p:cNvPicPr>
            <a:picLocks noChangeAspect="1" noChangeArrowheads="1"/>
          </p:cNvPicPr>
          <p:nvPr/>
        </p:nvPicPr>
        <p:blipFill rotWithShape="1">
          <a:blip r:embed="rId2">
            <a:extLst>
              <a:ext uri="{28A0092B-C50C-407E-A947-70E740481C1C}">
                <a14:useLocalDpi xmlns:a14="http://schemas.microsoft.com/office/drawing/2010/main" val="0"/>
              </a:ext>
            </a:extLst>
          </a:blip>
          <a:srcRect l="48879" t="14114" r="22870" b="13828"/>
          <a:stretch/>
        </p:blipFill>
        <p:spPr bwMode="auto">
          <a:xfrm>
            <a:off x="530417" y="1646875"/>
            <a:ext cx="4536504" cy="661721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Wachsende pflanze-Vektoren und -Illustrationen zum kostenlosen Download |  Freepik"/>
          <p:cNvPicPr>
            <a:picLocks noChangeAspect="1" noChangeArrowheads="1"/>
          </p:cNvPicPr>
          <p:nvPr/>
        </p:nvPicPr>
        <p:blipFill rotWithShape="1">
          <a:blip r:embed="rId2">
            <a:extLst>
              <a:ext uri="{28A0092B-C50C-407E-A947-70E740481C1C}">
                <a14:useLocalDpi xmlns:a14="http://schemas.microsoft.com/office/drawing/2010/main" val="0"/>
              </a:ext>
            </a:extLst>
          </a:blip>
          <a:srcRect l="20244" t="13451" r="49697" b="14491"/>
          <a:stretch/>
        </p:blipFill>
        <p:spPr bwMode="auto">
          <a:xfrm>
            <a:off x="9176568" y="1551699"/>
            <a:ext cx="4826897" cy="6617219"/>
          </a:xfrm>
          <a:prstGeom prst="rect">
            <a:avLst/>
          </a:prstGeom>
          <a:noFill/>
          <a:extLst>
            <a:ext uri="{909E8E84-426E-40DD-AFC4-6F175D3DCCD1}">
              <a14:hiddenFill xmlns:a14="http://schemas.microsoft.com/office/drawing/2010/main">
                <a:solidFill>
                  <a:srgbClr val="FFFFFF"/>
                </a:solidFill>
              </a14:hiddenFill>
            </a:ext>
          </a:extLst>
        </p:spPr>
      </p:pic>
      <p:sp>
        <p:nvSpPr>
          <p:cNvPr id="9" name="Pfeil nach unten 8"/>
          <p:cNvSpPr/>
          <p:nvPr/>
        </p:nvSpPr>
        <p:spPr>
          <a:xfrm>
            <a:off x="11048776" y="1274228"/>
            <a:ext cx="3096344" cy="3528392"/>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de-CH" b="1" i="0" baseline="0" dirty="0" smtClean="0">
                <a:solidFill>
                  <a:schemeClr val="tx1"/>
                </a:solidFill>
              </a:rPr>
              <a:t>spritzen</a:t>
            </a:r>
            <a:endParaRPr lang="de-CH" b="1" i="0" baseline="0" dirty="0" smtClean="0">
              <a:solidFill>
                <a:schemeClr val="tx1"/>
              </a:solidFill>
            </a:endParaRPr>
          </a:p>
        </p:txBody>
      </p:sp>
      <p:sp>
        <p:nvSpPr>
          <p:cNvPr id="11" name="Pfeil nach unten 10"/>
          <p:cNvSpPr/>
          <p:nvPr/>
        </p:nvSpPr>
        <p:spPr>
          <a:xfrm rot="16200000">
            <a:off x="5642985" y="4374331"/>
            <a:ext cx="2376264" cy="3528392"/>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vert="vert" rtlCol="0" anchor="ctr"/>
          <a:lstStyle/>
          <a:p>
            <a:pPr algn="ctr"/>
            <a:r>
              <a:rPr lang="de-CH" sz="5400" b="1" i="0" baseline="0" dirty="0" smtClean="0">
                <a:solidFill>
                  <a:schemeClr val="tx1"/>
                </a:solidFill>
              </a:rPr>
              <a:t>mähen</a:t>
            </a:r>
            <a:endParaRPr lang="de-CH" sz="5400" b="1" i="0" baseline="0" dirty="0" smtClean="0">
              <a:solidFill>
                <a:schemeClr val="tx1"/>
              </a:solidFill>
            </a:endParaRPr>
          </a:p>
        </p:txBody>
      </p:sp>
    </p:spTree>
    <p:extLst>
      <p:ext uri="{BB962C8B-B14F-4D97-AF65-F5344CB8AC3E}">
        <p14:creationId xmlns:p14="http://schemas.microsoft.com/office/powerpoint/2010/main" val="2079247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smtClean="0"/>
              <a:t>Witterung</a:t>
            </a:r>
            <a:endParaRPr lang="de-CH" dirty="0"/>
          </a:p>
        </p:txBody>
      </p:sp>
      <p:sp>
        <p:nvSpPr>
          <p:cNvPr id="3" name="Textplatzhalter 2"/>
          <p:cNvSpPr>
            <a:spLocks noGrp="1"/>
          </p:cNvSpPr>
          <p:nvPr>
            <p:ph type="body" sz="quarter" idx="13"/>
          </p:nvPr>
        </p:nvSpPr>
        <p:spPr/>
        <p:txBody>
          <a:bodyPr>
            <a:normAutofit/>
          </a:bodyPr>
          <a:lstStyle/>
          <a:p>
            <a:pPr marL="571500" indent="-571500">
              <a:buFont typeface="Arial" panose="020B0604020202020204" pitchFamily="34" charset="0"/>
              <a:buChar char="•"/>
            </a:pPr>
            <a:r>
              <a:rPr lang="de-CH" sz="5400" dirty="0" smtClean="0"/>
              <a:t>Wüchsiges Wetter</a:t>
            </a:r>
          </a:p>
          <a:p>
            <a:pPr marL="1108033" lvl="1" indent="-571500"/>
            <a:r>
              <a:rPr lang="de-CH" sz="5400" dirty="0" smtClean="0"/>
              <a:t>Tagestemperaturen 12-25</a:t>
            </a:r>
            <a:r>
              <a:rPr lang="de-CH" sz="5400" baseline="30000" dirty="0" smtClean="0"/>
              <a:t>o</a:t>
            </a:r>
            <a:r>
              <a:rPr lang="de-CH" sz="5400" dirty="0" smtClean="0"/>
              <a:t>C</a:t>
            </a:r>
          </a:p>
          <a:p>
            <a:pPr marL="1108033" lvl="1" indent="-571500"/>
            <a:r>
              <a:rPr lang="de-CH" sz="5400" dirty="0" smtClean="0"/>
              <a:t>Keine Nachtfröste</a:t>
            </a:r>
          </a:p>
          <a:p>
            <a:pPr marL="1108033" lvl="1" indent="-571500"/>
            <a:r>
              <a:rPr lang="de-CH" sz="5400" dirty="0" smtClean="0"/>
              <a:t>Kein Regen</a:t>
            </a:r>
          </a:p>
          <a:p>
            <a:pPr marL="1108033" lvl="1" indent="-571500"/>
            <a:r>
              <a:rPr lang="de-CH" sz="5400" dirty="0" smtClean="0"/>
              <a:t>Keine Hitze, Trockenheit</a:t>
            </a:r>
            <a:endParaRPr lang="de-CH" sz="5400" dirty="0"/>
          </a:p>
        </p:txBody>
      </p:sp>
      <p:sp>
        <p:nvSpPr>
          <p:cNvPr id="4" name="Datumsplatzhalter 3"/>
          <p:cNvSpPr>
            <a:spLocks noGrp="1"/>
          </p:cNvSpPr>
          <p:nvPr>
            <p:ph type="dt" sz="half" idx="14"/>
          </p:nvPr>
        </p:nvSpPr>
        <p:spPr/>
        <p:txBody>
          <a:bodyPr/>
          <a:lstStyle/>
          <a:p>
            <a:fld id="{45135997-0394-4A63-85A3-1ADDBC63CBF6}" type="datetime4">
              <a:rPr lang="de-CH" baseline="0" noProof="0" smtClean="0">
                <a:solidFill>
                  <a:schemeClr val="tx1"/>
                </a:solidFill>
              </a:rPr>
              <a:pPr/>
              <a:t>21. März 2024</a:t>
            </a:fld>
            <a:endParaRPr lang="de-CH" baseline="0" noProof="0" dirty="0" smtClean="0">
              <a:solidFill>
                <a:schemeClr val="tx1"/>
              </a:solidFill>
            </a:endParaRPr>
          </a:p>
        </p:txBody>
      </p:sp>
      <p:sp>
        <p:nvSpPr>
          <p:cNvPr id="5" name="Foliennummernplatzhalter 4"/>
          <p:cNvSpPr>
            <a:spLocks noGrp="1"/>
          </p:cNvSpPr>
          <p:nvPr>
            <p:ph type="sldNum" sz="quarter" idx="15"/>
          </p:nvPr>
        </p:nvSpPr>
        <p:spPr/>
        <p:txBody>
          <a:bodyPr/>
          <a:lstStyle/>
          <a:p>
            <a:r>
              <a:rPr lang="de-CH" noProof="0" smtClean="0"/>
              <a:t>Seite </a:t>
            </a:r>
            <a:fld id="{9F4ABB4D-1A5F-4891-A32C-FEF94645D90B}" type="slidenum">
              <a:rPr lang="de-CH" noProof="0" smtClean="0"/>
              <a:pPr/>
              <a:t>15</a:t>
            </a:fld>
            <a:endParaRPr lang="de-CH" noProof="0" dirty="0"/>
          </a:p>
        </p:txBody>
      </p:sp>
      <p:sp>
        <p:nvSpPr>
          <p:cNvPr id="6" name="Fußzeilenplatzhalter 5"/>
          <p:cNvSpPr>
            <a:spLocks noGrp="1"/>
          </p:cNvSpPr>
          <p:nvPr>
            <p:ph type="ftr" sz="quarter" idx="16"/>
          </p:nvPr>
        </p:nvSpPr>
        <p:spPr/>
        <p:txBody>
          <a:bodyPr/>
          <a:lstStyle/>
          <a:p>
            <a:r>
              <a:rPr lang="de-CH" smtClean="0"/>
              <a:t>Landw. Zentrum SG</a:t>
            </a:r>
            <a:endParaRPr lang="en-US" dirty="0"/>
          </a:p>
        </p:txBody>
      </p:sp>
    </p:spTree>
    <p:extLst>
      <p:ext uri="{BB962C8B-B14F-4D97-AF65-F5344CB8AC3E}">
        <p14:creationId xmlns:p14="http://schemas.microsoft.com/office/powerpoint/2010/main" val="84997172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CH"/>
          </a:p>
        </p:txBody>
      </p:sp>
      <p:sp>
        <p:nvSpPr>
          <p:cNvPr id="4" name="Datumsplatzhalter 3"/>
          <p:cNvSpPr>
            <a:spLocks noGrp="1"/>
          </p:cNvSpPr>
          <p:nvPr>
            <p:ph type="dt" sz="half" idx="14"/>
          </p:nvPr>
        </p:nvSpPr>
        <p:spPr/>
        <p:txBody>
          <a:bodyPr/>
          <a:lstStyle/>
          <a:p>
            <a:fld id="{45135997-0394-4A63-85A3-1ADDBC63CBF6}" type="datetime4">
              <a:rPr lang="de-CH" baseline="0" noProof="0" smtClean="0">
                <a:solidFill>
                  <a:schemeClr val="tx1"/>
                </a:solidFill>
              </a:rPr>
              <a:pPr/>
              <a:t>21. März 2024</a:t>
            </a:fld>
            <a:endParaRPr lang="de-CH" baseline="0" noProof="0" dirty="0" smtClean="0">
              <a:solidFill>
                <a:schemeClr val="tx1"/>
              </a:solidFill>
            </a:endParaRPr>
          </a:p>
        </p:txBody>
      </p:sp>
      <p:sp>
        <p:nvSpPr>
          <p:cNvPr id="5" name="Foliennummernplatzhalter 4"/>
          <p:cNvSpPr>
            <a:spLocks noGrp="1"/>
          </p:cNvSpPr>
          <p:nvPr>
            <p:ph type="sldNum" sz="quarter" idx="15"/>
          </p:nvPr>
        </p:nvSpPr>
        <p:spPr/>
        <p:txBody>
          <a:bodyPr/>
          <a:lstStyle/>
          <a:p>
            <a:r>
              <a:rPr lang="de-CH" noProof="0" smtClean="0"/>
              <a:t>Seite </a:t>
            </a:r>
            <a:fld id="{9F4ABB4D-1A5F-4891-A32C-FEF94645D90B}" type="slidenum">
              <a:rPr lang="de-CH" noProof="0" smtClean="0"/>
              <a:pPr/>
              <a:t>16</a:t>
            </a:fld>
            <a:endParaRPr lang="de-CH" noProof="0" dirty="0"/>
          </a:p>
        </p:txBody>
      </p:sp>
      <p:sp>
        <p:nvSpPr>
          <p:cNvPr id="6" name="Fußzeilenplatzhalter 5"/>
          <p:cNvSpPr>
            <a:spLocks noGrp="1"/>
          </p:cNvSpPr>
          <p:nvPr>
            <p:ph type="ftr" sz="quarter" idx="16"/>
          </p:nvPr>
        </p:nvSpPr>
        <p:spPr/>
        <p:txBody>
          <a:bodyPr/>
          <a:lstStyle/>
          <a:p>
            <a:r>
              <a:rPr lang="de-CH" smtClean="0"/>
              <a:t>Landw. Zentrum SG</a:t>
            </a:r>
            <a:endParaRPr lang="en-US" dirty="0"/>
          </a:p>
        </p:txBody>
      </p:sp>
      <p:pic>
        <p:nvPicPr>
          <p:cNvPr id="2050" name="Picture 2" descr="https://heidismist.files.wordpress.com/2017/06/img_3021farn_landquartk.jpg"/>
          <p:cNvPicPr>
            <a:picLocks noChangeAspect="1" noChangeArrowheads="1"/>
          </p:cNvPicPr>
          <p:nvPr/>
        </p:nvPicPr>
        <p:blipFill rotWithShape="1">
          <a:blip r:embed="rId2">
            <a:extLst>
              <a:ext uri="{28A0092B-C50C-407E-A947-70E740481C1C}">
                <a14:useLocalDpi xmlns:a14="http://schemas.microsoft.com/office/drawing/2010/main" val="0"/>
              </a:ext>
            </a:extLst>
          </a:blip>
          <a:srcRect l="20849" b="19811"/>
          <a:stretch/>
        </p:blipFill>
        <p:spPr bwMode="auto">
          <a:xfrm>
            <a:off x="-35217" y="845939"/>
            <a:ext cx="9001990" cy="68400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heidismist.files.wordpress.com/2017/07/img_3239_farn_bachk.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55003" y="861238"/>
            <a:ext cx="9121015" cy="6840761"/>
          </a:xfrm>
          <a:prstGeom prst="rect">
            <a:avLst/>
          </a:prstGeom>
          <a:noFill/>
          <a:extLst>
            <a:ext uri="{909E8E84-426E-40DD-AFC4-6F175D3DCCD1}">
              <a14:hiddenFill xmlns:a14="http://schemas.microsoft.com/office/drawing/2010/main">
                <a:solidFill>
                  <a:srgbClr val="FFFFFF"/>
                </a:solidFill>
              </a14:hiddenFill>
            </a:ext>
          </a:extLst>
        </p:spPr>
      </p:pic>
      <p:sp>
        <p:nvSpPr>
          <p:cNvPr id="9" name="Rechteck 8"/>
          <p:cNvSpPr/>
          <p:nvPr/>
        </p:nvSpPr>
        <p:spPr>
          <a:xfrm>
            <a:off x="9959264" y="1155654"/>
            <a:ext cx="6709402" cy="1015663"/>
          </a:xfrm>
          <a:prstGeom prst="rect">
            <a:avLst/>
          </a:prstGeom>
          <a:solidFill>
            <a:srgbClr val="FFFF00"/>
          </a:solidFill>
        </p:spPr>
        <p:txBody>
          <a:bodyPr wrap="none" lIns="91440" tIns="45720" rIns="91440" bIns="45720">
            <a:spAutoFit/>
          </a:bodyPr>
          <a:lstStyle/>
          <a:p>
            <a:pPr algn="ctr"/>
            <a:r>
              <a:rPr lang="de-DE" sz="6000" b="1" cap="none" spc="0"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2 Wochen danach</a:t>
            </a:r>
            <a:endParaRPr lang="de-DE" sz="60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Tree>
    <p:extLst>
      <p:ext uri="{BB962C8B-B14F-4D97-AF65-F5344CB8AC3E}">
        <p14:creationId xmlns:p14="http://schemas.microsoft.com/office/powerpoint/2010/main" val="1012722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1000" fill="hold"/>
                                        <p:tgtEl>
                                          <p:spTgt spid="9"/>
                                        </p:tgtEl>
                                        <p:attrNameLst>
                                          <p:attrName>ppt_w</p:attrName>
                                        </p:attrNameLst>
                                      </p:cBhvr>
                                      <p:tavLst>
                                        <p:tav tm="0">
                                          <p:val>
                                            <p:fltVal val="0"/>
                                          </p:val>
                                        </p:tav>
                                        <p:tav tm="100000">
                                          <p:val>
                                            <p:strVal val="#ppt_w"/>
                                          </p:val>
                                        </p:tav>
                                      </p:tavLst>
                                    </p:anim>
                                    <p:anim calcmode="lin" valueType="num">
                                      <p:cBhvr>
                                        <p:cTn id="12" dur="1000" fill="hold"/>
                                        <p:tgtEl>
                                          <p:spTgt spid="9"/>
                                        </p:tgtEl>
                                        <p:attrNameLst>
                                          <p:attrName>ppt_h</p:attrName>
                                        </p:attrNameLst>
                                      </p:cBhvr>
                                      <p:tavLst>
                                        <p:tav tm="0">
                                          <p:val>
                                            <p:fltVal val="0"/>
                                          </p:val>
                                        </p:tav>
                                        <p:tav tm="100000">
                                          <p:val>
                                            <p:strVal val="#ppt_h"/>
                                          </p:val>
                                        </p:tav>
                                      </p:tavLst>
                                    </p:anim>
                                    <p:anim calcmode="lin" valueType="num">
                                      <p:cBhvr>
                                        <p:cTn id="13" dur="1000" fill="hold"/>
                                        <p:tgtEl>
                                          <p:spTgt spid="9"/>
                                        </p:tgtEl>
                                        <p:attrNameLst>
                                          <p:attrName>style.rotation</p:attrName>
                                        </p:attrNameLst>
                                      </p:cBhvr>
                                      <p:tavLst>
                                        <p:tav tm="0">
                                          <p:val>
                                            <p:fltVal val="90"/>
                                          </p:val>
                                        </p:tav>
                                        <p:tav tm="100000">
                                          <p:val>
                                            <p:fltVal val="0"/>
                                          </p:val>
                                        </p:tav>
                                      </p:tavLst>
                                    </p:anim>
                                    <p:animEffect transition="in" filter="fade">
                                      <p:cBhvr>
                                        <p:cTn id="14"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CH"/>
          </a:p>
        </p:txBody>
      </p:sp>
      <p:sp>
        <p:nvSpPr>
          <p:cNvPr id="3" name="Textplatzhalter 2"/>
          <p:cNvSpPr>
            <a:spLocks noGrp="1"/>
          </p:cNvSpPr>
          <p:nvPr>
            <p:ph type="body" sz="quarter" idx="13"/>
          </p:nvPr>
        </p:nvSpPr>
        <p:spPr/>
        <p:txBody>
          <a:bodyPr/>
          <a:lstStyle/>
          <a:p>
            <a:endParaRPr lang="de-CH"/>
          </a:p>
        </p:txBody>
      </p:sp>
      <p:sp>
        <p:nvSpPr>
          <p:cNvPr id="4" name="Datumsplatzhalter 3"/>
          <p:cNvSpPr>
            <a:spLocks noGrp="1"/>
          </p:cNvSpPr>
          <p:nvPr>
            <p:ph type="dt" sz="half" idx="14"/>
          </p:nvPr>
        </p:nvSpPr>
        <p:spPr/>
        <p:txBody>
          <a:bodyPr/>
          <a:lstStyle/>
          <a:p>
            <a:fld id="{45135997-0394-4A63-85A3-1ADDBC63CBF6}" type="datetime4">
              <a:rPr lang="de-CH" baseline="0" noProof="0" smtClean="0">
                <a:solidFill>
                  <a:schemeClr val="tx1"/>
                </a:solidFill>
              </a:rPr>
              <a:pPr/>
              <a:t>21. März 2024</a:t>
            </a:fld>
            <a:endParaRPr lang="de-CH" baseline="0" noProof="0" dirty="0" smtClean="0">
              <a:solidFill>
                <a:schemeClr val="tx1"/>
              </a:solidFill>
            </a:endParaRPr>
          </a:p>
        </p:txBody>
      </p:sp>
      <p:sp>
        <p:nvSpPr>
          <p:cNvPr id="5" name="Foliennummernplatzhalter 4"/>
          <p:cNvSpPr>
            <a:spLocks noGrp="1"/>
          </p:cNvSpPr>
          <p:nvPr>
            <p:ph type="sldNum" sz="quarter" idx="15"/>
          </p:nvPr>
        </p:nvSpPr>
        <p:spPr/>
        <p:txBody>
          <a:bodyPr/>
          <a:lstStyle/>
          <a:p>
            <a:r>
              <a:rPr lang="de-CH" noProof="0" smtClean="0"/>
              <a:t>Seite </a:t>
            </a:r>
            <a:fld id="{9F4ABB4D-1A5F-4891-A32C-FEF94645D90B}" type="slidenum">
              <a:rPr lang="de-CH" noProof="0" smtClean="0"/>
              <a:pPr/>
              <a:t>17</a:t>
            </a:fld>
            <a:endParaRPr lang="de-CH" noProof="0" dirty="0"/>
          </a:p>
        </p:txBody>
      </p:sp>
      <p:sp>
        <p:nvSpPr>
          <p:cNvPr id="6" name="Fußzeilenplatzhalter 5"/>
          <p:cNvSpPr>
            <a:spLocks noGrp="1"/>
          </p:cNvSpPr>
          <p:nvPr>
            <p:ph type="ftr" sz="quarter" idx="16"/>
          </p:nvPr>
        </p:nvSpPr>
        <p:spPr/>
        <p:txBody>
          <a:bodyPr/>
          <a:lstStyle/>
          <a:p>
            <a:r>
              <a:rPr lang="de-CH" smtClean="0"/>
              <a:t>Landw. Zentrum SG</a:t>
            </a:r>
            <a:endParaRPr lang="en-US" dirty="0"/>
          </a:p>
        </p:txBody>
      </p:sp>
      <p:pic>
        <p:nvPicPr>
          <p:cNvPr id="7" name="Grafik 6"/>
          <p:cNvPicPr>
            <a:picLocks noChangeAspect="1"/>
          </p:cNvPicPr>
          <p:nvPr/>
        </p:nvPicPr>
        <p:blipFill>
          <a:blip r:embed="rId2"/>
          <a:stretch>
            <a:fillRect/>
          </a:stretch>
        </p:blipFill>
        <p:spPr>
          <a:xfrm>
            <a:off x="2191792" y="24753"/>
            <a:ext cx="14113568" cy="9190991"/>
          </a:xfrm>
          <a:prstGeom prst="rect">
            <a:avLst/>
          </a:prstGeom>
        </p:spPr>
      </p:pic>
    </p:spTree>
    <p:extLst>
      <p:ext uri="{BB962C8B-B14F-4D97-AF65-F5344CB8AC3E}">
        <p14:creationId xmlns:p14="http://schemas.microsoft.com/office/powerpoint/2010/main" val="62230487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smtClean="0"/>
              <a:t>Mechanische Bekämpfung</a:t>
            </a:r>
            <a:endParaRPr lang="de-CH" dirty="0"/>
          </a:p>
        </p:txBody>
      </p:sp>
      <p:sp>
        <p:nvSpPr>
          <p:cNvPr id="4" name="Datumsplatzhalter 3"/>
          <p:cNvSpPr>
            <a:spLocks noGrp="1"/>
          </p:cNvSpPr>
          <p:nvPr>
            <p:ph type="dt" sz="half" idx="14"/>
          </p:nvPr>
        </p:nvSpPr>
        <p:spPr/>
        <p:txBody>
          <a:bodyPr/>
          <a:lstStyle/>
          <a:p>
            <a:fld id="{45135997-0394-4A63-85A3-1ADDBC63CBF6}" type="datetime4">
              <a:rPr lang="de-CH" baseline="0" noProof="0" smtClean="0">
                <a:solidFill>
                  <a:schemeClr val="tx1"/>
                </a:solidFill>
              </a:rPr>
              <a:pPr/>
              <a:t>21. März 2024</a:t>
            </a:fld>
            <a:endParaRPr lang="de-CH" baseline="0" noProof="0" dirty="0" smtClean="0">
              <a:solidFill>
                <a:schemeClr val="tx1"/>
              </a:solidFill>
            </a:endParaRPr>
          </a:p>
        </p:txBody>
      </p:sp>
      <p:sp>
        <p:nvSpPr>
          <p:cNvPr id="5" name="Foliennummernplatzhalter 4"/>
          <p:cNvSpPr>
            <a:spLocks noGrp="1"/>
          </p:cNvSpPr>
          <p:nvPr>
            <p:ph type="sldNum" sz="quarter" idx="15"/>
          </p:nvPr>
        </p:nvSpPr>
        <p:spPr/>
        <p:txBody>
          <a:bodyPr/>
          <a:lstStyle/>
          <a:p>
            <a:r>
              <a:rPr lang="de-CH" noProof="0" smtClean="0"/>
              <a:t>Seite </a:t>
            </a:r>
            <a:fld id="{9F4ABB4D-1A5F-4891-A32C-FEF94645D90B}" type="slidenum">
              <a:rPr lang="de-CH" noProof="0" smtClean="0"/>
              <a:pPr/>
              <a:t>18</a:t>
            </a:fld>
            <a:endParaRPr lang="de-CH" noProof="0" dirty="0"/>
          </a:p>
        </p:txBody>
      </p:sp>
      <p:sp>
        <p:nvSpPr>
          <p:cNvPr id="6" name="Fußzeilenplatzhalter 5"/>
          <p:cNvSpPr>
            <a:spLocks noGrp="1"/>
          </p:cNvSpPr>
          <p:nvPr>
            <p:ph type="ftr" sz="quarter" idx="16"/>
          </p:nvPr>
        </p:nvSpPr>
        <p:spPr/>
        <p:txBody>
          <a:bodyPr/>
          <a:lstStyle/>
          <a:p>
            <a:r>
              <a:rPr lang="de-CH" smtClean="0"/>
              <a:t>Landw. Zentrum SG</a:t>
            </a:r>
            <a:endParaRPr lang="en-US" dirty="0"/>
          </a:p>
        </p:txBody>
      </p:sp>
      <p:pic>
        <p:nvPicPr>
          <p:cNvPr id="11268" name="Picture 4" descr="Mähen mit Sens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69871" y="2259850"/>
            <a:ext cx="5971619" cy="4464496"/>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descr="Aushack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3600" y="1810428"/>
            <a:ext cx="4000500" cy="5324475"/>
          </a:xfrm>
          <a:prstGeom prst="rect">
            <a:avLst/>
          </a:prstGeom>
          <a:noFill/>
          <a:extLst>
            <a:ext uri="{909E8E84-426E-40DD-AFC4-6F175D3DCCD1}">
              <a14:hiddenFill xmlns:a14="http://schemas.microsoft.com/office/drawing/2010/main">
                <a:solidFill>
                  <a:srgbClr val="FFFFFF"/>
                </a:solidFill>
              </a14:hiddenFill>
            </a:ext>
          </a:extLst>
        </p:spPr>
      </p:pic>
      <p:pic>
        <p:nvPicPr>
          <p:cNvPr id="11272" name="Picture 8" descr="Wurze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1265" y="1609387"/>
            <a:ext cx="4286250" cy="5715000"/>
          </a:xfrm>
          <a:prstGeom prst="rect">
            <a:avLst/>
          </a:prstGeom>
          <a:noFill/>
          <a:extLst>
            <a:ext uri="{909E8E84-426E-40DD-AFC4-6F175D3DCCD1}">
              <a14:hiddenFill xmlns:a14="http://schemas.microsoft.com/office/drawing/2010/main">
                <a:solidFill>
                  <a:srgbClr val="FFFFFF"/>
                </a:solidFill>
              </a14:hiddenFill>
            </a:ext>
          </a:extLst>
        </p:spPr>
      </p:pic>
      <p:sp>
        <p:nvSpPr>
          <p:cNvPr id="11" name="Rechteck 10"/>
          <p:cNvSpPr/>
          <p:nvPr/>
        </p:nvSpPr>
        <p:spPr>
          <a:xfrm>
            <a:off x="254751" y="7345131"/>
            <a:ext cx="4418197" cy="1015663"/>
          </a:xfrm>
          <a:prstGeom prst="rect">
            <a:avLst/>
          </a:prstGeom>
          <a:solidFill>
            <a:srgbClr val="FFFF00"/>
          </a:solidFill>
        </p:spPr>
        <p:txBody>
          <a:bodyPr wrap="none" lIns="91440" tIns="45720" rIns="91440" bIns="45720">
            <a:spAutoFit/>
          </a:bodyPr>
          <a:lstStyle/>
          <a:p>
            <a:pPr algn="ctr"/>
            <a:r>
              <a:rPr lang="de-DE" sz="6000" b="1" cap="none" spc="0"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ausstechen</a:t>
            </a:r>
            <a:endParaRPr lang="de-DE" sz="60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
        <p:nvSpPr>
          <p:cNvPr id="12" name="Rechteck 11"/>
          <p:cNvSpPr/>
          <p:nvPr/>
        </p:nvSpPr>
        <p:spPr>
          <a:xfrm>
            <a:off x="5221893" y="7484316"/>
            <a:ext cx="4204998" cy="1015663"/>
          </a:xfrm>
          <a:prstGeom prst="rect">
            <a:avLst/>
          </a:prstGeom>
          <a:solidFill>
            <a:srgbClr val="FFFF00"/>
          </a:solidFill>
        </p:spPr>
        <p:txBody>
          <a:bodyPr wrap="none" lIns="91440" tIns="45720" rIns="91440" bIns="45720">
            <a:spAutoFit/>
          </a:bodyPr>
          <a:lstStyle/>
          <a:p>
            <a:pPr algn="ctr"/>
            <a:r>
              <a:rPr lang="de-DE" sz="6000" b="1" cap="none" spc="0" dirty="0" err="1"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ausreissen</a:t>
            </a:r>
            <a:endParaRPr lang="de-DE" sz="60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
        <p:nvSpPr>
          <p:cNvPr id="13" name="Rechteck 12"/>
          <p:cNvSpPr/>
          <p:nvPr/>
        </p:nvSpPr>
        <p:spPr>
          <a:xfrm>
            <a:off x="11623425" y="6866977"/>
            <a:ext cx="2664512" cy="1015663"/>
          </a:xfrm>
          <a:prstGeom prst="rect">
            <a:avLst/>
          </a:prstGeom>
          <a:solidFill>
            <a:srgbClr val="FFFF00"/>
          </a:solidFill>
        </p:spPr>
        <p:txBody>
          <a:bodyPr wrap="none" lIns="91440" tIns="45720" rIns="91440" bIns="45720">
            <a:spAutoFit/>
          </a:bodyPr>
          <a:lstStyle/>
          <a:p>
            <a:pPr algn="ctr"/>
            <a:r>
              <a:rPr lang="de-DE" sz="6000" b="1" cap="none" spc="0"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mähen</a:t>
            </a:r>
            <a:endParaRPr lang="de-DE" sz="60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
        <p:nvSpPr>
          <p:cNvPr id="14" name="Rechteck 13"/>
          <p:cNvSpPr/>
          <p:nvPr/>
        </p:nvSpPr>
        <p:spPr>
          <a:xfrm>
            <a:off x="9625058" y="326120"/>
            <a:ext cx="7154523" cy="1862048"/>
          </a:xfrm>
          <a:prstGeom prst="rect">
            <a:avLst/>
          </a:prstGeom>
          <a:solidFill>
            <a:srgbClr val="FFFF00"/>
          </a:solidFill>
        </p:spPr>
        <p:txBody>
          <a:bodyPr wrap="none" lIns="91440" tIns="45720" rIns="91440" bIns="45720">
            <a:spAutoFit/>
          </a:bodyPr>
          <a:lstStyle/>
          <a:p>
            <a:pPr algn="ctr"/>
            <a:r>
              <a:rPr lang="de-DE" sz="11500" b="1" cap="none" spc="0"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3x3-Regel</a:t>
            </a:r>
            <a:endParaRPr lang="de-DE" sz="115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Tree>
    <p:extLst>
      <p:ext uri="{BB962C8B-B14F-4D97-AF65-F5344CB8AC3E}">
        <p14:creationId xmlns:p14="http://schemas.microsoft.com/office/powerpoint/2010/main" val="1494443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err="1" smtClean="0"/>
              <a:t>Alpenblacke</a:t>
            </a:r>
            <a:endParaRPr lang="de-CH" dirty="0"/>
          </a:p>
        </p:txBody>
      </p:sp>
      <p:sp>
        <p:nvSpPr>
          <p:cNvPr id="3" name="Textplatzhalter 2"/>
          <p:cNvSpPr>
            <a:spLocks noGrp="1"/>
          </p:cNvSpPr>
          <p:nvPr>
            <p:ph type="body" sz="quarter" idx="13"/>
          </p:nvPr>
        </p:nvSpPr>
        <p:spPr/>
        <p:txBody>
          <a:bodyPr/>
          <a:lstStyle/>
          <a:p>
            <a:endParaRPr lang="de-CH" dirty="0"/>
          </a:p>
        </p:txBody>
      </p:sp>
      <p:sp>
        <p:nvSpPr>
          <p:cNvPr id="4" name="Datumsplatzhalter 3"/>
          <p:cNvSpPr>
            <a:spLocks noGrp="1"/>
          </p:cNvSpPr>
          <p:nvPr>
            <p:ph type="dt" sz="half" idx="14"/>
          </p:nvPr>
        </p:nvSpPr>
        <p:spPr/>
        <p:txBody>
          <a:bodyPr/>
          <a:lstStyle/>
          <a:p>
            <a:fld id="{45135997-0394-4A63-85A3-1ADDBC63CBF6}" type="datetime4">
              <a:rPr lang="de-CH" baseline="0" noProof="0" smtClean="0">
                <a:solidFill>
                  <a:schemeClr val="tx1"/>
                </a:solidFill>
              </a:rPr>
              <a:pPr/>
              <a:t>21. März 2024</a:t>
            </a:fld>
            <a:endParaRPr lang="de-CH" baseline="0" noProof="0" dirty="0" smtClean="0">
              <a:solidFill>
                <a:schemeClr val="tx1"/>
              </a:solidFill>
            </a:endParaRPr>
          </a:p>
        </p:txBody>
      </p:sp>
      <p:sp>
        <p:nvSpPr>
          <p:cNvPr id="5" name="Foliennummernplatzhalter 4"/>
          <p:cNvSpPr>
            <a:spLocks noGrp="1"/>
          </p:cNvSpPr>
          <p:nvPr>
            <p:ph type="sldNum" sz="quarter" idx="15"/>
          </p:nvPr>
        </p:nvSpPr>
        <p:spPr/>
        <p:txBody>
          <a:bodyPr/>
          <a:lstStyle/>
          <a:p>
            <a:r>
              <a:rPr lang="de-CH" noProof="0" smtClean="0"/>
              <a:t>Seite </a:t>
            </a:r>
            <a:fld id="{9F4ABB4D-1A5F-4891-A32C-FEF94645D90B}" type="slidenum">
              <a:rPr lang="de-CH" noProof="0" smtClean="0"/>
              <a:pPr/>
              <a:t>19</a:t>
            </a:fld>
            <a:endParaRPr lang="de-CH" noProof="0" dirty="0"/>
          </a:p>
        </p:txBody>
      </p:sp>
      <p:sp>
        <p:nvSpPr>
          <p:cNvPr id="6" name="Fußzeilenplatzhalter 5"/>
          <p:cNvSpPr>
            <a:spLocks noGrp="1"/>
          </p:cNvSpPr>
          <p:nvPr>
            <p:ph type="ftr" sz="quarter" idx="16"/>
          </p:nvPr>
        </p:nvSpPr>
        <p:spPr/>
        <p:txBody>
          <a:bodyPr/>
          <a:lstStyle/>
          <a:p>
            <a:r>
              <a:rPr lang="de-CH" smtClean="0"/>
              <a:t>Landw. Zentrum SG</a:t>
            </a:r>
            <a:endParaRPr lang="en-US" dirty="0"/>
          </a:p>
        </p:txBody>
      </p:sp>
      <p:graphicFrame>
        <p:nvGraphicFramePr>
          <p:cNvPr id="7" name="Tabelle 6"/>
          <p:cNvGraphicFramePr>
            <a:graphicFrameLocks noGrp="1"/>
          </p:cNvGraphicFramePr>
          <p:nvPr>
            <p:extLst>
              <p:ext uri="{D42A27DB-BD31-4B8C-83A1-F6EECF244321}">
                <p14:modId xmlns:p14="http://schemas.microsoft.com/office/powerpoint/2010/main" val="625014882"/>
              </p:ext>
            </p:extLst>
          </p:nvPr>
        </p:nvGraphicFramePr>
        <p:xfrm>
          <a:off x="841453" y="1416058"/>
          <a:ext cx="16043805" cy="7459294"/>
        </p:xfrm>
        <a:graphic>
          <a:graphicData uri="http://schemas.openxmlformats.org/drawingml/2006/table">
            <a:tbl>
              <a:tblPr firstRow="1" bandRow="1">
                <a:tableStyleId>{D7AC3CCA-C797-4891-BE02-D94E43425B78}</a:tableStyleId>
              </a:tblPr>
              <a:tblGrid>
                <a:gridCol w="5347935">
                  <a:extLst>
                    <a:ext uri="{9D8B030D-6E8A-4147-A177-3AD203B41FA5}">
                      <a16:colId xmlns:a16="http://schemas.microsoft.com/office/drawing/2014/main" val="1235485610"/>
                    </a:ext>
                  </a:extLst>
                </a:gridCol>
                <a:gridCol w="3203204">
                  <a:extLst>
                    <a:ext uri="{9D8B030D-6E8A-4147-A177-3AD203B41FA5}">
                      <a16:colId xmlns:a16="http://schemas.microsoft.com/office/drawing/2014/main" val="1154560727"/>
                    </a:ext>
                  </a:extLst>
                </a:gridCol>
                <a:gridCol w="7492666">
                  <a:extLst>
                    <a:ext uri="{9D8B030D-6E8A-4147-A177-3AD203B41FA5}">
                      <a16:colId xmlns:a16="http://schemas.microsoft.com/office/drawing/2014/main" val="3600508525"/>
                    </a:ext>
                  </a:extLst>
                </a:gridCol>
              </a:tblGrid>
              <a:tr h="1022974">
                <a:tc rowSpan="4">
                  <a:txBody>
                    <a:bodyPr/>
                    <a:lstStyle/>
                    <a:p>
                      <a:endParaRPr lang="de-CH" dirty="0"/>
                    </a:p>
                  </a:txBody>
                  <a:tcPr/>
                </a:tc>
                <a:tc>
                  <a:txBody>
                    <a:bodyPr/>
                    <a:lstStyle/>
                    <a:p>
                      <a:pPr algn="ctr"/>
                      <a:r>
                        <a:rPr lang="de-CH" sz="3200" dirty="0" smtClean="0"/>
                        <a:t>Standort</a:t>
                      </a:r>
                      <a:endParaRPr lang="de-CH" sz="3200" dirty="0"/>
                    </a:p>
                  </a:txBody>
                  <a:tcPr anchor="ctr"/>
                </a:tc>
                <a:tc>
                  <a:txBody>
                    <a:bodyPr/>
                    <a:lstStyle/>
                    <a:p>
                      <a:r>
                        <a:rPr lang="de-CH" sz="3200" b="0" dirty="0" smtClean="0"/>
                        <a:t>Nährstoffreiche Viehläger</a:t>
                      </a:r>
                      <a:endParaRPr lang="de-CH" sz="3200" b="0" dirty="0"/>
                    </a:p>
                  </a:txBody>
                  <a:tcPr anchor="ctr"/>
                </a:tc>
                <a:extLst>
                  <a:ext uri="{0D108BD9-81ED-4DB2-BD59-A6C34878D82A}">
                    <a16:rowId xmlns:a16="http://schemas.microsoft.com/office/drawing/2014/main" val="4218756655"/>
                  </a:ext>
                </a:extLst>
              </a:tr>
              <a:tr h="2567421">
                <a:tc vMerge="1">
                  <a:txBody>
                    <a:bodyPr/>
                    <a:lstStyle/>
                    <a:p>
                      <a:endParaRPr lang="de-CH" dirty="0"/>
                    </a:p>
                  </a:txBody>
                  <a:tcPr/>
                </a:tc>
                <a:tc>
                  <a:txBody>
                    <a:bodyPr/>
                    <a:lstStyle/>
                    <a:p>
                      <a:pPr algn="ctr"/>
                      <a:r>
                        <a:rPr lang="de-CH" sz="3200" b="1" dirty="0" smtClean="0"/>
                        <a:t>Indirekte Bekämpfung</a:t>
                      </a:r>
                      <a:endParaRPr lang="de-CH" sz="3200" b="1" dirty="0"/>
                    </a:p>
                  </a:txBody>
                  <a:tcPr anchor="ctr"/>
                </a:tc>
                <a:tc>
                  <a:txBody>
                    <a:bodyPr/>
                    <a:lstStyle/>
                    <a:p>
                      <a:r>
                        <a:rPr lang="de-CH" sz="3200" b="0" dirty="0" smtClean="0"/>
                        <a:t>Individuelle und längerfristige Strategie:</a:t>
                      </a:r>
                    </a:p>
                    <a:p>
                      <a:pPr marL="457200" indent="-457200">
                        <a:buFont typeface="Arial" panose="020B0604020202020204" pitchFamily="34" charset="0"/>
                        <a:buChar char="•"/>
                      </a:pPr>
                      <a:r>
                        <a:rPr lang="de-CH" sz="3200" b="0" dirty="0" smtClean="0"/>
                        <a:t>Sorgfältige Beweidung</a:t>
                      </a:r>
                    </a:p>
                    <a:p>
                      <a:pPr marL="457200" indent="-457200">
                        <a:buFont typeface="Arial" panose="020B0604020202020204" pitchFamily="34" charset="0"/>
                        <a:buChar char="•"/>
                      </a:pPr>
                      <a:r>
                        <a:rPr lang="de-CH" sz="3200" b="0" dirty="0" err="1" smtClean="0"/>
                        <a:t>Lägerstellen</a:t>
                      </a:r>
                      <a:r>
                        <a:rPr lang="de-CH" sz="3200" b="0" dirty="0" smtClean="0"/>
                        <a:t> auszäunen</a:t>
                      </a:r>
                    </a:p>
                    <a:p>
                      <a:pPr marL="457200" indent="-457200">
                        <a:buFont typeface="Arial" panose="020B0604020202020204" pitchFamily="34" charset="0"/>
                        <a:buChar char="•"/>
                      </a:pPr>
                      <a:r>
                        <a:rPr lang="de-CH" sz="3200" b="0" dirty="0" err="1" smtClean="0"/>
                        <a:t>Blackenfelder</a:t>
                      </a:r>
                      <a:r>
                        <a:rPr lang="de-CH" sz="3200" b="0" dirty="0" smtClean="0"/>
                        <a:t> regelmässig mähen</a:t>
                      </a:r>
                    </a:p>
                    <a:p>
                      <a:pPr marL="457200" indent="-457200">
                        <a:buFont typeface="Arial" panose="020B0604020202020204" pitchFamily="34" charset="0"/>
                        <a:buChar char="•"/>
                      </a:pPr>
                      <a:r>
                        <a:rPr lang="de-CH" sz="3200" b="0" dirty="0" smtClean="0"/>
                        <a:t>Kothaufen erstellen</a:t>
                      </a:r>
                    </a:p>
                  </a:txBody>
                  <a:tcPr anchor="ctr"/>
                </a:tc>
                <a:extLst>
                  <a:ext uri="{0D108BD9-81ED-4DB2-BD59-A6C34878D82A}">
                    <a16:rowId xmlns:a16="http://schemas.microsoft.com/office/drawing/2014/main" val="1530460692"/>
                  </a:ext>
                </a:extLst>
              </a:tr>
              <a:tr h="1826739">
                <a:tc vMerge="1">
                  <a:txBody>
                    <a:bodyPr/>
                    <a:lstStyle/>
                    <a:p>
                      <a:endParaRPr lang="de-CH" dirty="0"/>
                    </a:p>
                  </a:txBody>
                  <a:tcPr/>
                </a:tc>
                <a:tc>
                  <a:txBody>
                    <a:bodyPr/>
                    <a:lstStyle/>
                    <a:p>
                      <a:pPr algn="ctr"/>
                      <a:r>
                        <a:rPr lang="de-CH" sz="3200" b="1" dirty="0" smtClean="0"/>
                        <a:t>Direkte Bekämpfung</a:t>
                      </a:r>
                      <a:endParaRPr lang="de-CH" sz="3200" b="1" dirty="0"/>
                    </a:p>
                  </a:txBody>
                  <a:tcPr anchor="ctr"/>
                </a:tc>
                <a:tc>
                  <a:txBody>
                    <a:bodyPr/>
                    <a:lstStyle/>
                    <a:p>
                      <a:pPr marL="457200" indent="-457200">
                        <a:buFont typeface="Arial" panose="020B0604020202020204" pitchFamily="34" charset="0"/>
                        <a:buChar char="•"/>
                      </a:pPr>
                      <a:r>
                        <a:rPr lang="de-CH" sz="3200" b="0" dirty="0" smtClean="0"/>
                        <a:t>Ausgraben der Wurzeln</a:t>
                      </a:r>
                    </a:p>
                    <a:p>
                      <a:pPr marL="457200" indent="-457200">
                        <a:buFont typeface="Arial" panose="020B0604020202020204" pitchFamily="34" charset="0"/>
                        <a:buChar char="•"/>
                      </a:pPr>
                      <a:r>
                        <a:rPr lang="de-CH" sz="3200" b="0" dirty="0" smtClean="0"/>
                        <a:t>Chemische Einzelstockbehandlung im Herbst auf Jungpflanzen</a:t>
                      </a:r>
                      <a:r>
                        <a:rPr lang="de-CH" sz="3200" b="0" baseline="0" dirty="0" smtClean="0"/>
                        <a:t> </a:t>
                      </a:r>
                      <a:r>
                        <a:rPr lang="de-CH" sz="3200" b="0" dirty="0" smtClean="0"/>
                        <a:t>plus </a:t>
                      </a:r>
                      <a:r>
                        <a:rPr lang="de-CH" sz="3200" b="0" dirty="0" err="1" smtClean="0"/>
                        <a:t>Nachsaat</a:t>
                      </a:r>
                      <a:endParaRPr lang="de-CH" sz="3200" b="0" dirty="0" smtClean="0"/>
                    </a:p>
                  </a:txBody>
                  <a:tcPr anchor="ctr"/>
                </a:tc>
                <a:extLst>
                  <a:ext uri="{0D108BD9-81ED-4DB2-BD59-A6C34878D82A}">
                    <a16:rowId xmlns:a16="http://schemas.microsoft.com/office/drawing/2014/main" val="717404648"/>
                  </a:ext>
                </a:extLst>
              </a:tr>
              <a:tr h="1826739">
                <a:tc vMerge="1">
                  <a:txBody>
                    <a:bodyPr/>
                    <a:lstStyle/>
                    <a:p>
                      <a:endParaRPr lang="de-CH" dirty="0"/>
                    </a:p>
                  </a:txBody>
                  <a:tcPr/>
                </a:tc>
                <a:tc>
                  <a:txBody>
                    <a:bodyPr/>
                    <a:lstStyle/>
                    <a:p>
                      <a:pPr algn="ctr"/>
                      <a:r>
                        <a:rPr lang="de-CH" sz="3200" b="1" dirty="0" smtClean="0"/>
                        <a:t>Sonstiges</a:t>
                      </a:r>
                      <a:endParaRPr lang="de-CH" sz="3200" b="1" dirty="0"/>
                    </a:p>
                  </a:txBody>
                  <a:tcPr anchor="ctr"/>
                </a:tc>
                <a:tc>
                  <a:txBody>
                    <a:bodyPr/>
                    <a:lstStyle/>
                    <a:p>
                      <a:r>
                        <a:rPr lang="de-CH" sz="3200" b="0" dirty="0" smtClean="0"/>
                        <a:t>Bis</a:t>
                      </a:r>
                      <a:r>
                        <a:rPr lang="de-CH" sz="3200" b="0" baseline="0" dirty="0" smtClean="0"/>
                        <a:t> zu 60’000 Samen =&gt; Trittschäden</a:t>
                      </a:r>
                    </a:p>
                    <a:p>
                      <a:r>
                        <a:rPr lang="de-CH" sz="3200" b="0" dirty="0" smtClean="0"/>
                        <a:t>Sanierung von </a:t>
                      </a:r>
                      <a:r>
                        <a:rPr lang="de-CH" sz="3200" b="0" dirty="0" err="1" smtClean="0"/>
                        <a:t>Viehlägerstellen</a:t>
                      </a:r>
                      <a:r>
                        <a:rPr lang="de-CH" sz="3200" b="0" dirty="0" smtClean="0"/>
                        <a:t> ist schwierig und nicht immer empfohlen.</a:t>
                      </a:r>
                      <a:endParaRPr lang="de-CH" sz="3200" b="0" dirty="0"/>
                    </a:p>
                  </a:txBody>
                  <a:tcPr anchor="ctr"/>
                </a:tc>
                <a:extLst>
                  <a:ext uri="{0D108BD9-81ED-4DB2-BD59-A6C34878D82A}">
                    <a16:rowId xmlns:a16="http://schemas.microsoft.com/office/drawing/2014/main" val="726415671"/>
                  </a:ext>
                </a:extLst>
              </a:tr>
            </a:tbl>
          </a:graphicData>
        </a:graphic>
      </p:graphicFrame>
      <p:pic>
        <p:nvPicPr>
          <p:cNvPr id="9" name="Bild 1" descr="Species information"/>
          <p:cNvPicPr/>
          <p:nvPr/>
        </p:nvPicPr>
        <p:blipFill rotWithShape="1">
          <a:blip r:embed="rId2">
            <a:extLst>
              <a:ext uri="{28A0092B-C50C-407E-A947-70E740481C1C}">
                <a14:useLocalDpi xmlns:a14="http://schemas.microsoft.com/office/drawing/2010/main" val="0"/>
              </a:ext>
            </a:extLst>
          </a:blip>
          <a:srcRect l="18587" r="29887"/>
          <a:stretch/>
        </p:blipFill>
        <p:spPr bwMode="auto">
          <a:xfrm>
            <a:off x="906136" y="1519420"/>
            <a:ext cx="5250663" cy="7140512"/>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19174988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3"/>
          </p:nvPr>
        </p:nvSpPr>
        <p:spPr>
          <a:xfrm>
            <a:off x="607616" y="1782043"/>
            <a:ext cx="15910170" cy="6696075"/>
          </a:xfrm>
        </p:spPr>
        <p:txBody>
          <a:bodyPr/>
          <a:lstStyle/>
          <a:p>
            <a:pPr marL="0" indent="0">
              <a:buNone/>
            </a:pPr>
            <a:endParaRPr lang="de-CH" sz="4800" u="sng" dirty="0" smtClean="0"/>
          </a:p>
          <a:p>
            <a:endParaRPr lang="de-CH" sz="4800" u="sng" dirty="0" smtClean="0"/>
          </a:p>
          <a:p>
            <a:endParaRPr lang="de-CH" dirty="0" smtClean="0"/>
          </a:p>
        </p:txBody>
      </p:sp>
      <p:sp>
        <p:nvSpPr>
          <p:cNvPr id="3" name="Datumsplatzhalter 2"/>
          <p:cNvSpPr>
            <a:spLocks noGrp="1"/>
          </p:cNvSpPr>
          <p:nvPr>
            <p:ph type="dt" sz="half" idx="14"/>
          </p:nvPr>
        </p:nvSpPr>
        <p:spPr/>
        <p:txBody>
          <a:bodyPr/>
          <a:lstStyle/>
          <a:p>
            <a:fld id="{45135997-0394-4A63-85A3-1ADDBC63CBF6}" type="datetime4">
              <a:rPr lang="de-CH" baseline="0" noProof="0" smtClean="0">
                <a:solidFill>
                  <a:schemeClr val="tx1"/>
                </a:solidFill>
              </a:rPr>
              <a:pPr/>
              <a:t>21. März 2024</a:t>
            </a:fld>
            <a:endParaRPr lang="de-CH" baseline="0" noProof="0" dirty="0" smtClean="0">
              <a:solidFill>
                <a:schemeClr val="tx1"/>
              </a:solidFill>
            </a:endParaRPr>
          </a:p>
        </p:txBody>
      </p:sp>
      <p:sp>
        <p:nvSpPr>
          <p:cNvPr id="4" name="Foliennummernplatzhalter 3"/>
          <p:cNvSpPr>
            <a:spLocks noGrp="1"/>
          </p:cNvSpPr>
          <p:nvPr>
            <p:ph type="sldNum" sz="quarter" idx="15"/>
          </p:nvPr>
        </p:nvSpPr>
        <p:spPr/>
        <p:txBody>
          <a:bodyPr/>
          <a:lstStyle/>
          <a:p>
            <a:r>
              <a:rPr lang="de-CH" noProof="0" smtClean="0"/>
              <a:t>Seite </a:t>
            </a:r>
            <a:fld id="{9F4ABB4D-1A5F-4891-A32C-FEF94645D90B}" type="slidenum">
              <a:rPr lang="de-CH" noProof="0" smtClean="0"/>
              <a:pPr/>
              <a:t>2</a:t>
            </a:fld>
            <a:endParaRPr lang="de-CH" noProof="0" dirty="0"/>
          </a:p>
        </p:txBody>
      </p:sp>
      <p:sp>
        <p:nvSpPr>
          <p:cNvPr id="5" name="Fußzeilenplatzhalter 4"/>
          <p:cNvSpPr>
            <a:spLocks noGrp="1"/>
          </p:cNvSpPr>
          <p:nvPr>
            <p:ph type="ftr" sz="quarter" idx="16"/>
          </p:nvPr>
        </p:nvSpPr>
        <p:spPr/>
        <p:txBody>
          <a:bodyPr/>
          <a:lstStyle/>
          <a:p>
            <a:r>
              <a:rPr lang="de-CH" smtClean="0"/>
              <a:t>Landw. Zentrum SG</a:t>
            </a:r>
            <a:endParaRPr lang="en-US" dirty="0"/>
          </a:p>
        </p:txBody>
      </p:sp>
      <p:sp>
        <p:nvSpPr>
          <p:cNvPr id="6" name="Textplatzhalter 2"/>
          <p:cNvSpPr txBox="1">
            <a:spLocks/>
          </p:cNvSpPr>
          <p:nvPr/>
        </p:nvSpPr>
        <p:spPr>
          <a:xfrm>
            <a:off x="957274" y="1835767"/>
            <a:ext cx="15910170" cy="7578721"/>
          </a:xfrm>
          <a:prstGeom prst="rect">
            <a:avLst/>
          </a:prstGeom>
        </p:spPr>
        <p:txBody>
          <a:bodyPr vert="horz" lIns="0" tIns="0" rIns="0" bIns="0" rtlCol="0">
            <a:noAutofit/>
          </a:bodyPr>
          <a:lstStyle>
            <a:lvl1pPr marL="742892" marR="0" indent="-742892" algn="l" defTabSz="914329" rtl="0" eaLnBrk="1" fontAlgn="auto" latinLnBrk="0" hangingPunct="1">
              <a:lnSpc>
                <a:spcPct val="100000"/>
              </a:lnSpc>
              <a:spcBef>
                <a:spcPts val="0"/>
              </a:spcBef>
              <a:spcAft>
                <a:spcPts val="600"/>
              </a:spcAft>
              <a:buClrTx/>
              <a:buSzTx/>
              <a:buFont typeface="Arial" pitchFamily="34" charset="0"/>
              <a:buAutoNum type="arabicPeriod"/>
              <a:tabLst/>
              <a:defRPr sz="3999" kern="1200" baseline="0">
                <a:solidFill>
                  <a:schemeClr val="tx1"/>
                </a:solidFill>
                <a:latin typeface="Arial" pitchFamily="34" charset="0"/>
                <a:ea typeface="+mn-ea"/>
                <a:cs typeface="Arial" pitchFamily="34" charset="0"/>
              </a:defRPr>
            </a:lvl1pPr>
            <a:lvl2pPr marL="1254028" marR="0" indent="-534947" algn="l" defTabSz="914329" rtl="0" eaLnBrk="1" fontAlgn="auto" latinLnBrk="0" hangingPunct="1">
              <a:lnSpc>
                <a:spcPct val="100000"/>
              </a:lnSpc>
              <a:spcBef>
                <a:spcPts val="0"/>
              </a:spcBef>
              <a:spcAft>
                <a:spcPts val="300"/>
              </a:spcAft>
              <a:buClrTx/>
              <a:buSzTx/>
              <a:buFont typeface="+mj-lt"/>
              <a:buAutoNum type="alphaLcPeriod"/>
              <a:tabLst/>
              <a:defRPr sz="3999" b="0" kern="1200" baseline="0">
                <a:solidFill>
                  <a:schemeClr val="tx1"/>
                </a:solidFill>
                <a:latin typeface="Arial" pitchFamily="34" charset="0"/>
                <a:ea typeface="+mn-ea"/>
                <a:cs typeface="Arial" pitchFamily="34" charset="0"/>
              </a:defRPr>
            </a:lvl2pPr>
            <a:lvl3pPr marL="1608013" marR="0" indent="-358747" algn="l" defTabSz="914329" rtl="0" eaLnBrk="1" fontAlgn="auto" latinLnBrk="0" hangingPunct="1">
              <a:lnSpc>
                <a:spcPct val="100000"/>
              </a:lnSpc>
              <a:spcBef>
                <a:spcPts val="0"/>
              </a:spcBef>
              <a:spcAft>
                <a:spcPts val="300"/>
              </a:spcAft>
              <a:buClrTx/>
              <a:buSzTx/>
              <a:buFont typeface="Symbol" pitchFamily="18" charset="2"/>
              <a:buChar char="-"/>
              <a:tabLst/>
              <a:defRPr sz="3200" kern="1200">
                <a:solidFill>
                  <a:schemeClr val="tx1"/>
                </a:solidFill>
                <a:latin typeface="Arial" pitchFamily="34" charset="0"/>
                <a:ea typeface="+mn-ea"/>
                <a:cs typeface="Arial" pitchFamily="34" charset="0"/>
              </a:defRPr>
            </a:lvl3pPr>
            <a:lvl4pPr marL="1979459" marR="0" indent="-358747" algn="l" defTabSz="914329" rtl="0" eaLnBrk="1" fontAlgn="auto" latinLnBrk="0" hangingPunct="1">
              <a:lnSpc>
                <a:spcPct val="100000"/>
              </a:lnSpc>
              <a:spcBef>
                <a:spcPts val="0"/>
              </a:spcBef>
              <a:spcAft>
                <a:spcPts val="0"/>
              </a:spcAft>
              <a:buClrTx/>
              <a:buSzTx/>
              <a:buFont typeface="Symbol" pitchFamily="18" charset="2"/>
              <a:buChar char="-"/>
              <a:tabLst/>
              <a:defRPr sz="2800" kern="1200">
                <a:solidFill>
                  <a:schemeClr val="tx1"/>
                </a:solidFill>
                <a:latin typeface="Arial" pitchFamily="34" charset="0"/>
                <a:ea typeface="+mn-ea"/>
                <a:cs typeface="Arial" pitchFamily="34" charset="0"/>
              </a:defRPr>
            </a:lvl4pPr>
            <a:lvl5pPr marL="2512818" marR="0" indent="-358747" algn="l" defTabSz="914329" rtl="0" eaLnBrk="1" fontAlgn="auto" latinLnBrk="0" hangingPunct="1">
              <a:lnSpc>
                <a:spcPct val="100000"/>
              </a:lnSpc>
              <a:spcBef>
                <a:spcPts val="0"/>
              </a:spcBef>
              <a:spcAft>
                <a:spcPts val="0"/>
              </a:spcAft>
              <a:buClrTx/>
              <a:buSzTx/>
              <a:buFont typeface="Symbol" pitchFamily="18" charset="2"/>
              <a:buChar char="-"/>
              <a:tabLst/>
              <a:defRPr sz="2400" kern="1200">
                <a:solidFill>
                  <a:schemeClr val="tx1"/>
                </a:solidFill>
                <a:latin typeface="Arial" pitchFamily="34" charset="0"/>
                <a:ea typeface="+mn-ea"/>
                <a:cs typeface="Arial" pitchFamily="34" charset="0"/>
              </a:defRPr>
            </a:lvl5pPr>
            <a:lvl6pPr marL="2514405" indent="-228582" algn="l" defTabSz="914329"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569" indent="-228582" algn="l" defTabSz="914329"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734" indent="-228582" algn="l" defTabSz="914329"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898" indent="-228582" algn="l" defTabSz="914329"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571500" indent="-571500">
              <a:lnSpc>
                <a:spcPct val="150000"/>
              </a:lnSpc>
              <a:buFont typeface="Arial" pitchFamily="34" charset="0"/>
              <a:buChar char="•"/>
            </a:pPr>
            <a:r>
              <a:rPr lang="de-CH" sz="4000" dirty="0" smtClean="0"/>
              <a:t>Direkte Unkrautbekämpfung</a:t>
            </a:r>
          </a:p>
          <a:p>
            <a:pPr marL="1082636" lvl="1" indent="-571500">
              <a:lnSpc>
                <a:spcPct val="150000"/>
              </a:lnSpc>
              <a:buFont typeface="Arial" pitchFamily="34" charset="0"/>
              <a:buChar char="•"/>
            </a:pPr>
            <a:r>
              <a:rPr lang="de-CH" sz="4000" dirty="0" smtClean="0"/>
              <a:t>Chemische Regulierung</a:t>
            </a:r>
          </a:p>
          <a:p>
            <a:pPr marL="1082636" lvl="1" indent="-571500">
              <a:lnSpc>
                <a:spcPct val="150000"/>
              </a:lnSpc>
              <a:buFont typeface="Arial" pitchFamily="34" charset="0"/>
              <a:buChar char="•"/>
            </a:pPr>
            <a:r>
              <a:rPr lang="de-CH" sz="4000" dirty="0" smtClean="0"/>
              <a:t>Mechanische Regulierung</a:t>
            </a:r>
          </a:p>
          <a:p>
            <a:pPr marL="571500" indent="-571500">
              <a:lnSpc>
                <a:spcPct val="150000"/>
              </a:lnSpc>
              <a:buFont typeface="Arial" pitchFamily="34" charset="0"/>
              <a:buChar char="•"/>
            </a:pPr>
            <a:r>
              <a:rPr lang="de-CH" sz="4000" dirty="0" smtClean="0"/>
              <a:t>Bekämpfung einzelner Pflanzen</a:t>
            </a:r>
          </a:p>
          <a:p>
            <a:pPr marL="571500" indent="-571500">
              <a:lnSpc>
                <a:spcPct val="150000"/>
              </a:lnSpc>
              <a:buFont typeface="Arial" pitchFamily="34" charset="0"/>
              <a:buChar char="•"/>
            </a:pPr>
            <a:r>
              <a:rPr lang="de-CH" sz="4000" dirty="0" smtClean="0"/>
              <a:t>Fazit</a:t>
            </a:r>
          </a:p>
          <a:p>
            <a:pPr marL="571500" indent="-571500">
              <a:lnSpc>
                <a:spcPct val="150000"/>
              </a:lnSpc>
              <a:buFont typeface="Arial" pitchFamily="34" charset="0"/>
              <a:buChar char="•"/>
            </a:pPr>
            <a:endParaRPr lang="de-CH" sz="4000" dirty="0"/>
          </a:p>
        </p:txBody>
      </p:sp>
      <p:pic>
        <p:nvPicPr>
          <p:cNvPr id="1026" name="Picture 2" descr="Kreuzkraut, Alp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12872" y="-1170285"/>
            <a:ext cx="7721325" cy="11640189"/>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4974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CH"/>
          </a:p>
        </p:txBody>
      </p:sp>
      <p:sp>
        <p:nvSpPr>
          <p:cNvPr id="3" name="Textplatzhalter 2"/>
          <p:cNvSpPr>
            <a:spLocks noGrp="1"/>
          </p:cNvSpPr>
          <p:nvPr>
            <p:ph type="body" sz="quarter" idx="13"/>
          </p:nvPr>
        </p:nvSpPr>
        <p:spPr/>
        <p:txBody>
          <a:bodyPr/>
          <a:lstStyle/>
          <a:p>
            <a:endParaRPr lang="de-CH"/>
          </a:p>
        </p:txBody>
      </p:sp>
      <p:sp>
        <p:nvSpPr>
          <p:cNvPr id="4" name="Datumsplatzhalter 3"/>
          <p:cNvSpPr>
            <a:spLocks noGrp="1"/>
          </p:cNvSpPr>
          <p:nvPr>
            <p:ph type="dt" sz="half" idx="14"/>
          </p:nvPr>
        </p:nvSpPr>
        <p:spPr/>
        <p:txBody>
          <a:bodyPr/>
          <a:lstStyle/>
          <a:p>
            <a:fld id="{45135997-0394-4A63-85A3-1ADDBC63CBF6}" type="datetime4">
              <a:rPr lang="de-CH" baseline="0" noProof="0" smtClean="0">
                <a:solidFill>
                  <a:schemeClr val="tx1"/>
                </a:solidFill>
              </a:rPr>
              <a:pPr/>
              <a:t>21. März 2024</a:t>
            </a:fld>
            <a:endParaRPr lang="de-CH" baseline="0" noProof="0" dirty="0" smtClean="0">
              <a:solidFill>
                <a:schemeClr val="tx1"/>
              </a:solidFill>
            </a:endParaRPr>
          </a:p>
        </p:txBody>
      </p:sp>
      <p:sp>
        <p:nvSpPr>
          <p:cNvPr id="5" name="Foliennummernplatzhalter 4"/>
          <p:cNvSpPr>
            <a:spLocks noGrp="1"/>
          </p:cNvSpPr>
          <p:nvPr>
            <p:ph type="sldNum" sz="quarter" idx="15"/>
          </p:nvPr>
        </p:nvSpPr>
        <p:spPr/>
        <p:txBody>
          <a:bodyPr/>
          <a:lstStyle/>
          <a:p>
            <a:r>
              <a:rPr lang="de-CH" noProof="0" smtClean="0"/>
              <a:t>Seite </a:t>
            </a:r>
            <a:fld id="{9F4ABB4D-1A5F-4891-A32C-FEF94645D90B}" type="slidenum">
              <a:rPr lang="de-CH" noProof="0" smtClean="0"/>
              <a:pPr/>
              <a:t>20</a:t>
            </a:fld>
            <a:endParaRPr lang="de-CH" noProof="0" dirty="0"/>
          </a:p>
        </p:txBody>
      </p:sp>
      <p:sp>
        <p:nvSpPr>
          <p:cNvPr id="6" name="Fußzeilenplatzhalter 5"/>
          <p:cNvSpPr>
            <a:spLocks noGrp="1"/>
          </p:cNvSpPr>
          <p:nvPr>
            <p:ph type="ftr" sz="quarter" idx="16"/>
          </p:nvPr>
        </p:nvSpPr>
        <p:spPr/>
        <p:txBody>
          <a:bodyPr/>
          <a:lstStyle/>
          <a:p>
            <a:r>
              <a:rPr lang="de-CH" smtClean="0"/>
              <a:t>Landw. Zentrum SG</a:t>
            </a:r>
            <a:endParaRPr lang="en-US" dirty="0"/>
          </a:p>
        </p:txBody>
      </p:sp>
      <p:pic>
        <p:nvPicPr>
          <p:cNvPr id="7" name="Picture 2" descr="Skizze Alpenblacke - Austrieb vom waagerechten Rhizom"/>
          <p:cNvPicPr>
            <a:picLocks noChangeAspect="1" noChangeArrowheads="1"/>
          </p:cNvPicPr>
          <p:nvPr/>
        </p:nvPicPr>
        <p:blipFill rotWithShape="1">
          <a:blip r:embed="rId2">
            <a:extLst>
              <a:ext uri="{28A0092B-C50C-407E-A947-70E740481C1C}">
                <a14:useLocalDpi xmlns:a14="http://schemas.microsoft.com/office/drawing/2010/main" val="0"/>
              </a:ext>
            </a:extLst>
          </a:blip>
          <a:srcRect t="18900" b="5502"/>
          <a:stretch/>
        </p:blipFill>
        <p:spPr bwMode="auto">
          <a:xfrm>
            <a:off x="0" y="0"/>
            <a:ext cx="17241464" cy="97757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690895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smtClean="0"/>
              <a:t>Farn</a:t>
            </a:r>
            <a:endParaRPr lang="de-CH" dirty="0"/>
          </a:p>
        </p:txBody>
      </p:sp>
      <p:sp>
        <p:nvSpPr>
          <p:cNvPr id="3" name="Textplatzhalter 2"/>
          <p:cNvSpPr>
            <a:spLocks noGrp="1"/>
          </p:cNvSpPr>
          <p:nvPr>
            <p:ph type="body" sz="quarter" idx="13"/>
          </p:nvPr>
        </p:nvSpPr>
        <p:spPr/>
        <p:txBody>
          <a:bodyPr/>
          <a:lstStyle/>
          <a:p>
            <a:endParaRPr lang="de-CH" dirty="0"/>
          </a:p>
        </p:txBody>
      </p:sp>
      <p:sp>
        <p:nvSpPr>
          <p:cNvPr id="4" name="Datumsplatzhalter 3"/>
          <p:cNvSpPr>
            <a:spLocks noGrp="1"/>
          </p:cNvSpPr>
          <p:nvPr>
            <p:ph type="dt" sz="half" idx="14"/>
          </p:nvPr>
        </p:nvSpPr>
        <p:spPr/>
        <p:txBody>
          <a:bodyPr/>
          <a:lstStyle/>
          <a:p>
            <a:fld id="{45135997-0394-4A63-85A3-1ADDBC63CBF6}" type="datetime4">
              <a:rPr lang="de-CH" baseline="0" noProof="0" smtClean="0">
                <a:solidFill>
                  <a:schemeClr val="tx1"/>
                </a:solidFill>
              </a:rPr>
              <a:pPr/>
              <a:t>21. März 2024</a:t>
            </a:fld>
            <a:endParaRPr lang="de-CH" baseline="0" noProof="0" dirty="0" smtClean="0">
              <a:solidFill>
                <a:schemeClr val="tx1"/>
              </a:solidFill>
            </a:endParaRPr>
          </a:p>
        </p:txBody>
      </p:sp>
      <p:sp>
        <p:nvSpPr>
          <p:cNvPr id="5" name="Foliennummernplatzhalter 4"/>
          <p:cNvSpPr>
            <a:spLocks noGrp="1"/>
          </p:cNvSpPr>
          <p:nvPr>
            <p:ph type="sldNum" sz="quarter" idx="15"/>
          </p:nvPr>
        </p:nvSpPr>
        <p:spPr/>
        <p:txBody>
          <a:bodyPr/>
          <a:lstStyle/>
          <a:p>
            <a:r>
              <a:rPr lang="de-CH" noProof="0" smtClean="0"/>
              <a:t>Seite </a:t>
            </a:r>
            <a:fld id="{9F4ABB4D-1A5F-4891-A32C-FEF94645D90B}" type="slidenum">
              <a:rPr lang="de-CH" noProof="0" smtClean="0"/>
              <a:pPr/>
              <a:t>21</a:t>
            </a:fld>
            <a:endParaRPr lang="de-CH" noProof="0" dirty="0"/>
          </a:p>
        </p:txBody>
      </p:sp>
      <p:sp>
        <p:nvSpPr>
          <p:cNvPr id="6" name="Fußzeilenplatzhalter 5"/>
          <p:cNvSpPr>
            <a:spLocks noGrp="1"/>
          </p:cNvSpPr>
          <p:nvPr>
            <p:ph type="ftr" sz="quarter" idx="16"/>
          </p:nvPr>
        </p:nvSpPr>
        <p:spPr/>
        <p:txBody>
          <a:bodyPr/>
          <a:lstStyle/>
          <a:p>
            <a:r>
              <a:rPr lang="de-CH" smtClean="0"/>
              <a:t>Landw. Zentrum SG</a:t>
            </a:r>
            <a:endParaRPr lang="en-US" dirty="0"/>
          </a:p>
        </p:txBody>
      </p:sp>
      <p:graphicFrame>
        <p:nvGraphicFramePr>
          <p:cNvPr id="7" name="Tabelle 6"/>
          <p:cNvGraphicFramePr>
            <a:graphicFrameLocks noGrp="1"/>
          </p:cNvGraphicFramePr>
          <p:nvPr>
            <p:extLst>
              <p:ext uri="{D42A27DB-BD31-4B8C-83A1-F6EECF244321}">
                <p14:modId xmlns:p14="http://schemas.microsoft.com/office/powerpoint/2010/main" val="3112011175"/>
              </p:ext>
            </p:extLst>
          </p:nvPr>
        </p:nvGraphicFramePr>
        <p:xfrm>
          <a:off x="823640" y="1662091"/>
          <a:ext cx="16043805" cy="7200000"/>
        </p:xfrm>
        <a:graphic>
          <a:graphicData uri="http://schemas.openxmlformats.org/drawingml/2006/table">
            <a:tbl>
              <a:tblPr firstRow="1" bandRow="1">
                <a:tableStyleId>{D7AC3CCA-C797-4891-BE02-D94E43425B78}</a:tableStyleId>
              </a:tblPr>
              <a:tblGrid>
                <a:gridCol w="5347935">
                  <a:extLst>
                    <a:ext uri="{9D8B030D-6E8A-4147-A177-3AD203B41FA5}">
                      <a16:colId xmlns:a16="http://schemas.microsoft.com/office/drawing/2014/main" val="1235485610"/>
                    </a:ext>
                  </a:extLst>
                </a:gridCol>
                <a:gridCol w="3509049">
                  <a:extLst>
                    <a:ext uri="{9D8B030D-6E8A-4147-A177-3AD203B41FA5}">
                      <a16:colId xmlns:a16="http://schemas.microsoft.com/office/drawing/2014/main" val="1154560727"/>
                    </a:ext>
                  </a:extLst>
                </a:gridCol>
                <a:gridCol w="7186821">
                  <a:extLst>
                    <a:ext uri="{9D8B030D-6E8A-4147-A177-3AD203B41FA5}">
                      <a16:colId xmlns:a16="http://schemas.microsoft.com/office/drawing/2014/main" val="3600508525"/>
                    </a:ext>
                  </a:extLst>
                </a:gridCol>
              </a:tblGrid>
              <a:tr h="1800000">
                <a:tc rowSpan="4">
                  <a:txBody>
                    <a:bodyPr/>
                    <a:lstStyle/>
                    <a:p>
                      <a:endParaRPr lang="de-CH" dirty="0"/>
                    </a:p>
                  </a:txBody>
                  <a:tcPr/>
                </a:tc>
                <a:tc>
                  <a:txBody>
                    <a:bodyPr/>
                    <a:lstStyle/>
                    <a:p>
                      <a:pPr algn="ctr"/>
                      <a:r>
                        <a:rPr lang="de-CH" sz="3200" dirty="0" smtClean="0"/>
                        <a:t>Standort</a:t>
                      </a:r>
                      <a:endParaRPr lang="de-CH" sz="3200" dirty="0"/>
                    </a:p>
                  </a:txBody>
                  <a:tcPr anchor="ctr"/>
                </a:tc>
                <a:tc>
                  <a:txBody>
                    <a:bodyPr/>
                    <a:lstStyle/>
                    <a:p>
                      <a:r>
                        <a:rPr lang="de-CH" sz="3200" b="0" dirty="0" smtClean="0"/>
                        <a:t>Spät genutzte, zu wenig oder unternutzten Weiden</a:t>
                      </a:r>
                      <a:endParaRPr lang="de-CH" sz="3200" b="0" dirty="0"/>
                    </a:p>
                  </a:txBody>
                  <a:tcPr anchor="ctr"/>
                </a:tc>
                <a:extLst>
                  <a:ext uri="{0D108BD9-81ED-4DB2-BD59-A6C34878D82A}">
                    <a16:rowId xmlns:a16="http://schemas.microsoft.com/office/drawing/2014/main" val="4218756655"/>
                  </a:ext>
                </a:extLst>
              </a:tr>
              <a:tr h="1800000">
                <a:tc vMerge="1">
                  <a:txBody>
                    <a:bodyPr/>
                    <a:lstStyle/>
                    <a:p>
                      <a:endParaRPr lang="de-CH" dirty="0"/>
                    </a:p>
                  </a:txBody>
                  <a:tcPr/>
                </a:tc>
                <a:tc>
                  <a:txBody>
                    <a:bodyPr/>
                    <a:lstStyle/>
                    <a:p>
                      <a:pPr algn="ctr"/>
                      <a:r>
                        <a:rPr lang="de-CH" sz="3200" b="1" dirty="0" smtClean="0"/>
                        <a:t>Indirekte Bekämpfung</a:t>
                      </a:r>
                      <a:endParaRPr lang="de-CH" sz="3200" b="1" dirty="0"/>
                    </a:p>
                  </a:txBody>
                  <a:tcPr anchor="ctr"/>
                </a:tc>
                <a:tc>
                  <a:txBody>
                    <a:bodyPr/>
                    <a:lstStyle/>
                    <a:p>
                      <a:r>
                        <a:rPr lang="de-CH" sz="3200" b="0" dirty="0" smtClean="0"/>
                        <a:t>Weidedruck erhöhen, früher beweiden</a:t>
                      </a:r>
                      <a:endParaRPr lang="de-CH" sz="3200" b="0" dirty="0"/>
                    </a:p>
                  </a:txBody>
                  <a:tcPr anchor="ctr"/>
                </a:tc>
                <a:extLst>
                  <a:ext uri="{0D108BD9-81ED-4DB2-BD59-A6C34878D82A}">
                    <a16:rowId xmlns:a16="http://schemas.microsoft.com/office/drawing/2014/main" val="1530460692"/>
                  </a:ext>
                </a:extLst>
              </a:tr>
              <a:tr h="1800000">
                <a:tc vMerge="1">
                  <a:txBody>
                    <a:bodyPr/>
                    <a:lstStyle/>
                    <a:p>
                      <a:endParaRPr lang="de-CH" dirty="0"/>
                    </a:p>
                  </a:txBody>
                  <a:tcPr/>
                </a:tc>
                <a:tc>
                  <a:txBody>
                    <a:bodyPr/>
                    <a:lstStyle/>
                    <a:p>
                      <a:pPr algn="ctr"/>
                      <a:r>
                        <a:rPr lang="de-CH" sz="3200" b="1" dirty="0" smtClean="0"/>
                        <a:t>Direkte Bekämpfung</a:t>
                      </a:r>
                      <a:endParaRPr lang="de-CH" sz="3200" b="1" dirty="0"/>
                    </a:p>
                  </a:txBody>
                  <a:tcPr anchor="ctr"/>
                </a:tc>
                <a:tc>
                  <a:txBody>
                    <a:bodyPr/>
                    <a:lstStyle/>
                    <a:p>
                      <a:r>
                        <a:rPr lang="de-CH" sz="3200" b="0" dirty="0" smtClean="0"/>
                        <a:t>3x3 bei 30cm</a:t>
                      </a:r>
                      <a:r>
                        <a:rPr lang="de-CH" sz="3200" b="0" baseline="0" dirty="0" smtClean="0"/>
                        <a:t> Höhe</a:t>
                      </a:r>
                    </a:p>
                    <a:p>
                      <a:r>
                        <a:rPr lang="de-CH" sz="3200" b="0" baseline="0" dirty="0" smtClean="0"/>
                        <a:t>Chemisch vor ausrollen</a:t>
                      </a:r>
                      <a:endParaRPr lang="de-CH" sz="3200" b="0" dirty="0"/>
                    </a:p>
                  </a:txBody>
                  <a:tcPr anchor="ctr"/>
                </a:tc>
                <a:extLst>
                  <a:ext uri="{0D108BD9-81ED-4DB2-BD59-A6C34878D82A}">
                    <a16:rowId xmlns:a16="http://schemas.microsoft.com/office/drawing/2014/main" val="717404648"/>
                  </a:ext>
                </a:extLst>
              </a:tr>
              <a:tr h="1800000">
                <a:tc vMerge="1">
                  <a:txBody>
                    <a:bodyPr/>
                    <a:lstStyle/>
                    <a:p>
                      <a:endParaRPr lang="de-CH" dirty="0"/>
                    </a:p>
                  </a:txBody>
                  <a:tcPr/>
                </a:tc>
                <a:tc>
                  <a:txBody>
                    <a:bodyPr/>
                    <a:lstStyle/>
                    <a:p>
                      <a:pPr algn="ctr"/>
                      <a:r>
                        <a:rPr lang="de-CH" sz="3200" b="1" dirty="0" smtClean="0"/>
                        <a:t>Sonstiges</a:t>
                      </a:r>
                      <a:endParaRPr lang="de-CH" sz="3200" b="1" dirty="0"/>
                    </a:p>
                  </a:txBody>
                  <a:tcPr anchor="ctr"/>
                </a:tc>
                <a:tc>
                  <a:txBody>
                    <a:bodyPr/>
                    <a:lstStyle/>
                    <a:p>
                      <a:r>
                        <a:rPr lang="de-CH" sz="3200" b="0" smtClean="0"/>
                        <a:t>Schnittgut</a:t>
                      </a:r>
                      <a:r>
                        <a:rPr lang="de-CH" sz="3200" b="0" baseline="0" smtClean="0"/>
                        <a:t> wegführen</a:t>
                      </a:r>
                      <a:endParaRPr lang="de-CH" sz="3200" b="0" dirty="0"/>
                    </a:p>
                  </a:txBody>
                  <a:tcPr anchor="ctr"/>
                </a:tc>
                <a:extLst>
                  <a:ext uri="{0D108BD9-81ED-4DB2-BD59-A6C34878D82A}">
                    <a16:rowId xmlns:a16="http://schemas.microsoft.com/office/drawing/2014/main" val="726415671"/>
                  </a:ext>
                </a:extLst>
              </a:tr>
            </a:tbl>
          </a:graphicData>
        </a:graphic>
      </p:graphicFrame>
      <p:pic>
        <p:nvPicPr>
          <p:cNvPr id="10" name="Picture 2" descr="Wurmfarn zwischen Viehwegen">
            <a:extLst>
              <a:ext uri="{FF2B5EF4-FFF2-40B4-BE49-F238E27FC236}">
                <a16:creationId xmlns:a16="http://schemas.microsoft.com/office/drawing/2014/main" id="{F2158919-49C5-4FA7-8D0E-0BD5E9C402AB}"/>
              </a:ext>
            </a:extLst>
          </p:cNvPr>
          <p:cNvPicPr/>
          <p:nvPr/>
        </p:nvPicPr>
        <p:blipFill rotWithShape="1">
          <a:blip r:embed="rId2">
            <a:extLst>
              <a:ext uri="{28A0092B-C50C-407E-A947-70E740481C1C}">
                <a14:useLocalDpi xmlns:a14="http://schemas.microsoft.com/office/drawing/2010/main" val="0"/>
              </a:ext>
            </a:extLst>
          </a:blip>
          <a:srcRect l="36517" t="17561" r="16320"/>
          <a:stretch/>
        </p:blipFill>
        <p:spPr bwMode="auto">
          <a:xfrm>
            <a:off x="823638" y="1628853"/>
            <a:ext cx="5328593" cy="7233237"/>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56821117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CH"/>
          </a:p>
        </p:txBody>
      </p:sp>
      <p:sp>
        <p:nvSpPr>
          <p:cNvPr id="3" name="Textplatzhalter 2"/>
          <p:cNvSpPr>
            <a:spLocks noGrp="1"/>
          </p:cNvSpPr>
          <p:nvPr>
            <p:ph type="body" sz="quarter" idx="13"/>
          </p:nvPr>
        </p:nvSpPr>
        <p:spPr/>
        <p:txBody>
          <a:bodyPr/>
          <a:lstStyle/>
          <a:p>
            <a:endParaRPr lang="de-CH" dirty="0"/>
          </a:p>
        </p:txBody>
      </p:sp>
      <p:sp>
        <p:nvSpPr>
          <p:cNvPr id="4" name="Datumsplatzhalter 3"/>
          <p:cNvSpPr>
            <a:spLocks noGrp="1"/>
          </p:cNvSpPr>
          <p:nvPr>
            <p:ph type="dt" sz="half" idx="14"/>
          </p:nvPr>
        </p:nvSpPr>
        <p:spPr/>
        <p:txBody>
          <a:bodyPr/>
          <a:lstStyle/>
          <a:p>
            <a:fld id="{45135997-0394-4A63-85A3-1ADDBC63CBF6}" type="datetime4">
              <a:rPr lang="de-CH" baseline="0" noProof="0" smtClean="0">
                <a:solidFill>
                  <a:schemeClr val="tx1"/>
                </a:solidFill>
              </a:rPr>
              <a:pPr/>
              <a:t>21. März 2024</a:t>
            </a:fld>
            <a:endParaRPr lang="de-CH" baseline="0" noProof="0" dirty="0" smtClean="0">
              <a:solidFill>
                <a:schemeClr val="tx1"/>
              </a:solidFill>
            </a:endParaRPr>
          </a:p>
        </p:txBody>
      </p:sp>
      <p:sp>
        <p:nvSpPr>
          <p:cNvPr id="5" name="Foliennummernplatzhalter 4"/>
          <p:cNvSpPr>
            <a:spLocks noGrp="1"/>
          </p:cNvSpPr>
          <p:nvPr>
            <p:ph type="sldNum" sz="quarter" idx="15"/>
          </p:nvPr>
        </p:nvSpPr>
        <p:spPr/>
        <p:txBody>
          <a:bodyPr/>
          <a:lstStyle/>
          <a:p>
            <a:r>
              <a:rPr lang="de-CH" noProof="0" smtClean="0"/>
              <a:t>Seite </a:t>
            </a:r>
            <a:fld id="{9F4ABB4D-1A5F-4891-A32C-FEF94645D90B}" type="slidenum">
              <a:rPr lang="de-CH" noProof="0" smtClean="0"/>
              <a:pPr/>
              <a:t>22</a:t>
            </a:fld>
            <a:endParaRPr lang="de-CH" noProof="0" dirty="0"/>
          </a:p>
        </p:txBody>
      </p:sp>
      <p:sp>
        <p:nvSpPr>
          <p:cNvPr id="6" name="Fußzeilenplatzhalter 5"/>
          <p:cNvSpPr>
            <a:spLocks noGrp="1"/>
          </p:cNvSpPr>
          <p:nvPr>
            <p:ph type="ftr" sz="quarter" idx="16"/>
          </p:nvPr>
        </p:nvSpPr>
        <p:spPr/>
        <p:txBody>
          <a:bodyPr/>
          <a:lstStyle/>
          <a:p>
            <a:r>
              <a:rPr lang="de-CH" smtClean="0"/>
              <a:t>Landw. Zentrum SG</a:t>
            </a:r>
            <a:endParaRPr lang="en-US" dirty="0"/>
          </a:p>
        </p:txBody>
      </p:sp>
      <p:pic>
        <p:nvPicPr>
          <p:cNvPr id="7" name="Picture 6" descr="Dryopteris filix-mas">
            <a:extLst>
              <a:ext uri="{FF2B5EF4-FFF2-40B4-BE49-F238E27FC236}">
                <a16:creationId xmlns:a16="http://schemas.microsoft.com/office/drawing/2014/main" id="{6B19FAB4-C679-4436-9900-4FF9572BA60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23902"/>
          <a:stretch/>
        </p:blipFill>
        <p:spPr bwMode="auto">
          <a:xfrm>
            <a:off x="1983815" y="9009"/>
            <a:ext cx="13857088" cy="105449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4045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smtClean="0"/>
              <a:t>Weisser </a:t>
            </a:r>
            <a:r>
              <a:rPr lang="de-CH" dirty="0" err="1" smtClean="0"/>
              <a:t>Germer</a:t>
            </a:r>
            <a:endParaRPr lang="de-CH" dirty="0"/>
          </a:p>
        </p:txBody>
      </p:sp>
      <p:sp>
        <p:nvSpPr>
          <p:cNvPr id="3" name="Textplatzhalter 2"/>
          <p:cNvSpPr>
            <a:spLocks noGrp="1"/>
          </p:cNvSpPr>
          <p:nvPr>
            <p:ph type="body" sz="quarter" idx="13"/>
          </p:nvPr>
        </p:nvSpPr>
        <p:spPr/>
        <p:txBody>
          <a:bodyPr/>
          <a:lstStyle/>
          <a:p>
            <a:endParaRPr lang="de-CH" dirty="0"/>
          </a:p>
        </p:txBody>
      </p:sp>
      <p:sp>
        <p:nvSpPr>
          <p:cNvPr id="4" name="Datumsplatzhalter 3"/>
          <p:cNvSpPr>
            <a:spLocks noGrp="1"/>
          </p:cNvSpPr>
          <p:nvPr>
            <p:ph type="dt" sz="half" idx="14"/>
          </p:nvPr>
        </p:nvSpPr>
        <p:spPr/>
        <p:txBody>
          <a:bodyPr/>
          <a:lstStyle/>
          <a:p>
            <a:fld id="{45135997-0394-4A63-85A3-1ADDBC63CBF6}" type="datetime4">
              <a:rPr lang="de-CH" baseline="0" noProof="0" smtClean="0">
                <a:solidFill>
                  <a:schemeClr val="tx1"/>
                </a:solidFill>
              </a:rPr>
              <a:pPr/>
              <a:t>21. März 2024</a:t>
            </a:fld>
            <a:endParaRPr lang="de-CH" baseline="0" noProof="0" dirty="0" smtClean="0">
              <a:solidFill>
                <a:schemeClr val="tx1"/>
              </a:solidFill>
            </a:endParaRPr>
          </a:p>
        </p:txBody>
      </p:sp>
      <p:sp>
        <p:nvSpPr>
          <p:cNvPr id="5" name="Foliennummernplatzhalter 4"/>
          <p:cNvSpPr>
            <a:spLocks noGrp="1"/>
          </p:cNvSpPr>
          <p:nvPr>
            <p:ph type="sldNum" sz="quarter" idx="15"/>
          </p:nvPr>
        </p:nvSpPr>
        <p:spPr/>
        <p:txBody>
          <a:bodyPr/>
          <a:lstStyle/>
          <a:p>
            <a:r>
              <a:rPr lang="de-CH" noProof="0" smtClean="0"/>
              <a:t>Seite </a:t>
            </a:r>
            <a:fld id="{9F4ABB4D-1A5F-4891-A32C-FEF94645D90B}" type="slidenum">
              <a:rPr lang="de-CH" noProof="0" smtClean="0"/>
              <a:pPr/>
              <a:t>23</a:t>
            </a:fld>
            <a:endParaRPr lang="de-CH" noProof="0" dirty="0"/>
          </a:p>
        </p:txBody>
      </p:sp>
      <p:sp>
        <p:nvSpPr>
          <p:cNvPr id="6" name="Fußzeilenplatzhalter 5"/>
          <p:cNvSpPr>
            <a:spLocks noGrp="1"/>
          </p:cNvSpPr>
          <p:nvPr>
            <p:ph type="ftr" sz="quarter" idx="16"/>
          </p:nvPr>
        </p:nvSpPr>
        <p:spPr/>
        <p:txBody>
          <a:bodyPr/>
          <a:lstStyle/>
          <a:p>
            <a:r>
              <a:rPr lang="de-CH" smtClean="0"/>
              <a:t>Landw. Zentrum SG</a:t>
            </a:r>
            <a:endParaRPr lang="en-US" dirty="0"/>
          </a:p>
        </p:txBody>
      </p:sp>
      <p:graphicFrame>
        <p:nvGraphicFramePr>
          <p:cNvPr id="7" name="Tabelle 6"/>
          <p:cNvGraphicFramePr>
            <a:graphicFrameLocks noGrp="1"/>
          </p:cNvGraphicFramePr>
          <p:nvPr>
            <p:extLst>
              <p:ext uri="{D42A27DB-BD31-4B8C-83A1-F6EECF244321}">
                <p14:modId xmlns:p14="http://schemas.microsoft.com/office/powerpoint/2010/main" val="4181525135"/>
              </p:ext>
            </p:extLst>
          </p:nvPr>
        </p:nvGraphicFramePr>
        <p:xfrm>
          <a:off x="823640" y="1662091"/>
          <a:ext cx="16043805" cy="7200000"/>
        </p:xfrm>
        <a:graphic>
          <a:graphicData uri="http://schemas.openxmlformats.org/drawingml/2006/table">
            <a:tbl>
              <a:tblPr firstRow="1" bandRow="1">
                <a:tableStyleId>{D7AC3CCA-C797-4891-BE02-D94E43425B78}</a:tableStyleId>
              </a:tblPr>
              <a:tblGrid>
                <a:gridCol w="5347935">
                  <a:extLst>
                    <a:ext uri="{9D8B030D-6E8A-4147-A177-3AD203B41FA5}">
                      <a16:colId xmlns:a16="http://schemas.microsoft.com/office/drawing/2014/main" val="1235485610"/>
                    </a:ext>
                  </a:extLst>
                </a:gridCol>
                <a:gridCol w="3509049">
                  <a:extLst>
                    <a:ext uri="{9D8B030D-6E8A-4147-A177-3AD203B41FA5}">
                      <a16:colId xmlns:a16="http://schemas.microsoft.com/office/drawing/2014/main" val="1154560727"/>
                    </a:ext>
                  </a:extLst>
                </a:gridCol>
                <a:gridCol w="7186821">
                  <a:extLst>
                    <a:ext uri="{9D8B030D-6E8A-4147-A177-3AD203B41FA5}">
                      <a16:colId xmlns:a16="http://schemas.microsoft.com/office/drawing/2014/main" val="3600508525"/>
                    </a:ext>
                  </a:extLst>
                </a:gridCol>
              </a:tblGrid>
              <a:tr h="1800000">
                <a:tc rowSpan="4">
                  <a:txBody>
                    <a:bodyPr/>
                    <a:lstStyle/>
                    <a:p>
                      <a:endParaRPr lang="de-CH" dirty="0"/>
                    </a:p>
                  </a:txBody>
                  <a:tcPr/>
                </a:tc>
                <a:tc>
                  <a:txBody>
                    <a:bodyPr/>
                    <a:lstStyle/>
                    <a:p>
                      <a:pPr algn="ctr"/>
                      <a:r>
                        <a:rPr lang="de-CH" sz="3200" dirty="0" smtClean="0"/>
                        <a:t>Standort</a:t>
                      </a:r>
                      <a:endParaRPr lang="de-CH" sz="3200" dirty="0"/>
                    </a:p>
                  </a:txBody>
                  <a:tcPr anchor="ctr"/>
                </a:tc>
                <a:tc>
                  <a:txBody>
                    <a:bodyPr/>
                    <a:lstStyle/>
                    <a:p>
                      <a:r>
                        <a:rPr lang="de-CH" sz="3200" b="0" dirty="0" smtClean="0"/>
                        <a:t>Spät und wenig genutzte Weiden</a:t>
                      </a:r>
                      <a:endParaRPr lang="de-CH" sz="3200" b="0" dirty="0"/>
                    </a:p>
                  </a:txBody>
                  <a:tcPr anchor="ctr"/>
                </a:tc>
                <a:extLst>
                  <a:ext uri="{0D108BD9-81ED-4DB2-BD59-A6C34878D82A}">
                    <a16:rowId xmlns:a16="http://schemas.microsoft.com/office/drawing/2014/main" val="4218756655"/>
                  </a:ext>
                </a:extLst>
              </a:tr>
              <a:tr h="1800000">
                <a:tc vMerge="1">
                  <a:txBody>
                    <a:bodyPr/>
                    <a:lstStyle/>
                    <a:p>
                      <a:endParaRPr lang="de-CH" dirty="0"/>
                    </a:p>
                  </a:txBody>
                  <a:tcPr/>
                </a:tc>
                <a:tc>
                  <a:txBody>
                    <a:bodyPr/>
                    <a:lstStyle/>
                    <a:p>
                      <a:pPr algn="ctr"/>
                      <a:r>
                        <a:rPr lang="de-CH" sz="3200" b="1" dirty="0" smtClean="0"/>
                        <a:t>Indirekte Bekämpfung</a:t>
                      </a:r>
                      <a:endParaRPr lang="de-CH" sz="3200" b="1" dirty="0"/>
                    </a:p>
                  </a:txBody>
                  <a:tcPr anchor="ctr"/>
                </a:tc>
                <a:tc>
                  <a:txBody>
                    <a:bodyPr/>
                    <a:lstStyle/>
                    <a:p>
                      <a:r>
                        <a:rPr lang="de-CH" sz="3200" b="0" dirty="0" smtClean="0"/>
                        <a:t>Frühzeitig beweiden und Säuberungsschnitt</a:t>
                      </a:r>
                      <a:endParaRPr lang="de-CH" sz="3200" b="0" dirty="0"/>
                    </a:p>
                  </a:txBody>
                  <a:tcPr anchor="ctr"/>
                </a:tc>
                <a:extLst>
                  <a:ext uri="{0D108BD9-81ED-4DB2-BD59-A6C34878D82A}">
                    <a16:rowId xmlns:a16="http://schemas.microsoft.com/office/drawing/2014/main" val="1530460692"/>
                  </a:ext>
                </a:extLst>
              </a:tr>
              <a:tr h="1800000">
                <a:tc vMerge="1">
                  <a:txBody>
                    <a:bodyPr/>
                    <a:lstStyle/>
                    <a:p>
                      <a:endParaRPr lang="de-CH" dirty="0"/>
                    </a:p>
                  </a:txBody>
                  <a:tcPr/>
                </a:tc>
                <a:tc>
                  <a:txBody>
                    <a:bodyPr/>
                    <a:lstStyle/>
                    <a:p>
                      <a:pPr algn="ctr"/>
                      <a:r>
                        <a:rPr lang="de-CH" sz="3200" b="1" dirty="0" smtClean="0"/>
                        <a:t>Direkte Bekämpfung</a:t>
                      </a:r>
                      <a:endParaRPr lang="de-CH" sz="3200" b="1" dirty="0"/>
                    </a:p>
                  </a:txBody>
                  <a:tcPr anchor="ctr"/>
                </a:tc>
                <a:tc>
                  <a:txBody>
                    <a:bodyPr/>
                    <a:lstStyle/>
                    <a:p>
                      <a:r>
                        <a:rPr lang="de-CH" sz="3200" b="0" dirty="0" smtClean="0"/>
                        <a:t>3x2 mähen</a:t>
                      </a:r>
                    </a:p>
                    <a:p>
                      <a:r>
                        <a:rPr lang="de-CH" sz="3200" b="0" dirty="0" smtClean="0"/>
                        <a:t>Ausreissen</a:t>
                      </a:r>
                    </a:p>
                    <a:p>
                      <a:r>
                        <a:rPr lang="de-CH" sz="3200" b="0" dirty="0" smtClean="0"/>
                        <a:t>Chemisch (Höhe 10-30cm) </a:t>
                      </a:r>
                      <a:endParaRPr lang="de-CH" sz="3200" b="0" dirty="0"/>
                    </a:p>
                  </a:txBody>
                  <a:tcPr anchor="ctr"/>
                </a:tc>
                <a:extLst>
                  <a:ext uri="{0D108BD9-81ED-4DB2-BD59-A6C34878D82A}">
                    <a16:rowId xmlns:a16="http://schemas.microsoft.com/office/drawing/2014/main" val="717404648"/>
                  </a:ext>
                </a:extLst>
              </a:tr>
              <a:tr h="1800000">
                <a:tc vMerge="1">
                  <a:txBody>
                    <a:bodyPr/>
                    <a:lstStyle/>
                    <a:p>
                      <a:endParaRPr lang="de-CH" dirty="0"/>
                    </a:p>
                  </a:txBody>
                  <a:tcPr/>
                </a:tc>
                <a:tc>
                  <a:txBody>
                    <a:bodyPr/>
                    <a:lstStyle/>
                    <a:p>
                      <a:pPr algn="ctr"/>
                      <a:r>
                        <a:rPr lang="de-CH" sz="3200" b="1" dirty="0" smtClean="0"/>
                        <a:t>Sonstiges</a:t>
                      </a:r>
                      <a:endParaRPr lang="de-CH" sz="3200" b="1" dirty="0"/>
                    </a:p>
                  </a:txBody>
                  <a:tcPr anchor="ctr"/>
                </a:tc>
                <a:tc>
                  <a:txBody>
                    <a:bodyPr/>
                    <a:lstStyle/>
                    <a:p>
                      <a:r>
                        <a:rPr lang="de-CH" sz="3200" b="0" dirty="0" smtClean="0"/>
                        <a:t>Kombination von mähen und chemisch ist am </a:t>
                      </a:r>
                      <a:r>
                        <a:rPr lang="de-CH" sz="3200" b="0" dirty="0" err="1" smtClean="0"/>
                        <a:t>vielversprech</a:t>
                      </a:r>
                      <a:endParaRPr lang="de-CH" sz="3200" b="0" dirty="0"/>
                    </a:p>
                  </a:txBody>
                  <a:tcPr anchor="ctr"/>
                </a:tc>
                <a:extLst>
                  <a:ext uri="{0D108BD9-81ED-4DB2-BD59-A6C34878D82A}">
                    <a16:rowId xmlns:a16="http://schemas.microsoft.com/office/drawing/2014/main" val="726415671"/>
                  </a:ext>
                </a:extLst>
              </a:tr>
            </a:tbl>
          </a:graphicData>
        </a:graphic>
      </p:graphicFrame>
      <p:pic>
        <p:nvPicPr>
          <p:cNvPr id="10" name="Bild 1" descr="Weisser Germer | Umweltberatung Luzern"/>
          <p:cNvPicPr/>
          <p:nvPr/>
        </p:nvPicPr>
        <p:blipFill rotWithShape="1">
          <a:blip r:embed="rId2" cstate="print">
            <a:extLst>
              <a:ext uri="{28A0092B-C50C-407E-A947-70E740481C1C}">
                <a14:useLocalDpi xmlns:a14="http://schemas.microsoft.com/office/drawing/2010/main" val="0"/>
              </a:ext>
            </a:extLst>
          </a:blip>
          <a:srcRect l="20806" r="20523"/>
          <a:stretch/>
        </p:blipFill>
        <p:spPr bwMode="auto">
          <a:xfrm>
            <a:off x="823638" y="1662091"/>
            <a:ext cx="5328593" cy="7212038"/>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7243741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CH"/>
          </a:p>
        </p:txBody>
      </p:sp>
      <p:sp>
        <p:nvSpPr>
          <p:cNvPr id="3" name="Textplatzhalter 2"/>
          <p:cNvSpPr>
            <a:spLocks noGrp="1"/>
          </p:cNvSpPr>
          <p:nvPr>
            <p:ph type="body" sz="quarter" idx="13"/>
          </p:nvPr>
        </p:nvSpPr>
        <p:spPr/>
        <p:txBody>
          <a:bodyPr/>
          <a:lstStyle/>
          <a:p>
            <a:endParaRPr lang="de-CH"/>
          </a:p>
        </p:txBody>
      </p:sp>
      <p:sp>
        <p:nvSpPr>
          <p:cNvPr id="4" name="Datumsplatzhalter 3"/>
          <p:cNvSpPr>
            <a:spLocks noGrp="1"/>
          </p:cNvSpPr>
          <p:nvPr>
            <p:ph type="dt" sz="half" idx="14"/>
          </p:nvPr>
        </p:nvSpPr>
        <p:spPr/>
        <p:txBody>
          <a:bodyPr/>
          <a:lstStyle/>
          <a:p>
            <a:fld id="{45135997-0394-4A63-85A3-1ADDBC63CBF6}" type="datetime4">
              <a:rPr lang="de-CH" baseline="0" noProof="0" smtClean="0">
                <a:solidFill>
                  <a:schemeClr val="tx1"/>
                </a:solidFill>
              </a:rPr>
              <a:pPr/>
              <a:t>21. März 2024</a:t>
            </a:fld>
            <a:endParaRPr lang="de-CH" baseline="0" noProof="0" dirty="0" smtClean="0">
              <a:solidFill>
                <a:schemeClr val="tx1"/>
              </a:solidFill>
            </a:endParaRPr>
          </a:p>
        </p:txBody>
      </p:sp>
      <p:sp>
        <p:nvSpPr>
          <p:cNvPr id="5" name="Foliennummernplatzhalter 4"/>
          <p:cNvSpPr>
            <a:spLocks noGrp="1"/>
          </p:cNvSpPr>
          <p:nvPr>
            <p:ph type="sldNum" sz="quarter" idx="15"/>
          </p:nvPr>
        </p:nvSpPr>
        <p:spPr/>
        <p:txBody>
          <a:bodyPr/>
          <a:lstStyle/>
          <a:p>
            <a:r>
              <a:rPr lang="de-CH" noProof="0" smtClean="0"/>
              <a:t>Seite </a:t>
            </a:r>
            <a:fld id="{9F4ABB4D-1A5F-4891-A32C-FEF94645D90B}" type="slidenum">
              <a:rPr lang="de-CH" noProof="0" smtClean="0"/>
              <a:pPr/>
              <a:t>24</a:t>
            </a:fld>
            <a:endParaRPr lang="de-CH" noProof="0" dirty="0"/>
          </a:p>
        </p:txBody>
      </p:sp>
      <p:sp>
        <p:nvSpPr>
          <p:cNvPr id="6" name="Fußzeilenplatzhalter 5"/>
          <p:cNvSpPr>
            <a:spLocks noGrp="1"/>
          </p:cNvSpPr>
          <p:nvPr>
            <p:ph type="ftr" sz="quarter" idx="16"/>
          </p:nvPr>
        </p:nvSpPr>
        <p:spPr/>
        <p:txBody>
          <a:bodyPr/>
          <a:lstStyle/>
          <a:p>
            <a:r>
              <a:rPr lang="de-CH" smtClean="0"/>
              <a:t>Landw. Zentrum SG</a:t>
            </a:r>
            <a:endParaRPr lang="en-US" dirty="0"/>
          </a:p>
        </p:txBody>
      </p:sp>
      <p:pic>
        <p:nvPicPr>
          <p:cNvPr id="7" name="Grafik 6"/>
          <p:cNvPicPr>
            <a:picLocks noChangeAspect="1"/>
          </p:cNvPicPr>
          <p:nvPr/>
        </p:nvPicPr>
        <p:blipFill rotWithShape="1">
          <a:blip r:embed="rId2">
            <a:extLst>
              <a:ext uri="{28A0092B-C50C-407E-A947-70E740481C1C}">
                <a14:useLocalDpi xmlns:a14="http://schemas.microsoft.com/office/drawing/2010/main" val="0"/>
              </a:ext>
            </a:extLst>
          </a:blip>
          <a:srcRect l="48755" t="46310"/>
          <a:stretch/>
        </p:blipFill>
        <p:spPr>
          <a:xfrm>
            <a:off x="0" y="0"/>
            <a:ext cx="17319475" cy="10206979"/>
          </a:xfrm>
          <a:prstGeom prst="rect">
            <a:avLst/>
          </a:prstGeom>
        </p:spPr>
      </p:pic>
    </p:spTree>
    <p:extLst>
      <p:ext uri="{BB962C8B-B14F-4D97-AF65-F5344CB8AC3E}">
        <p14:creationId xmlns:p14="http://schemas.microsoft.com/office/powerpoint/2010/main" val="364077619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CH" dirty="0" smtClean="0"/>
              <a:t>Weisser </a:t>
            </a:r>
            <a:r>
              <a:rPr lang="de-CH" dirty="0" err="1" smtClean="0"/>
              <a:t>Germer</a:t>
            </a:r>
            <a:endParaRPr lang="de-CH" dirty="0"/>
          </a:p>
        </p:txBody>
      </p:sp>
      <p:sp>
        <p:nvSpPr>
          <p:cNvPr id="3" name="Textplatzhalter 2"/>
          <p:cNvSpPr>
            <a:spLocks noGrp="1"/>
          </p:cNvSpPr>
          <p:nvPr>
            <p:ph type="body" sz="quarter" idx="13"/>
          </p:nvPr>
        </p:nvSpPr>
        <p:spPr/>
        <p:txBody>
          <a:bodyPr/>
          <a:lstStyle/>
          <a:p>
            <a:endParaRPr lang="de-CH"/>
          </a:p>
        </p:txBody>
      </p:sp>
      <p:sp>
        <p:nvSpPr>
          <p:cNvPr id="4" name="Datumsplatzhalter 3"/>
          <p:cNvSpPr>
            <a:spLocks noGrp="1"/>
          </p:cNvSpPr>
          <p:nvPr>
            <p:ph type="dt" sz="half" idx="14"/>
          </p:nvPr>
        </p:nvSpPr>
        <p:spPr/>
        <p:txBody>
          <a:bodyPr/>
          <a:lstStyle/>
          <a:p>
            <a:fld id="{45135997-0394-4A63-85A3-1ADDBC63CBF6}" type="datetime4">
              <a:rPr lang="de-CH" baseline="0" noProof="0" smtClean="0">
                <a:solidFill>
                  <a:schemeClr val="tx1"/>
                </a:solidFill>
              </a:rPr>
              <a:pPr/>
              <a:t>21. März 2024</a:t>
            </a:fld>
            <a:endParaRPr lang="de-CH" baseline="0" noProof="0" dirty="0" smtClean="0">
              <a:solidFill>
                <a:schemeClr val="tx1"/>
              </a:solidFill>
            </a:endParaRPr>
          </a:p>
        </p:txBody>
      </p:sp>
      <p:sp>
        <p:nvSpPr>
          <p:cNvPr id="5" name="Foliennummernplatzhalter 4"/>
          <p:cNvSpPr>
            <a:spLocks noGrp="1"/>
          </p:cNvSpPr>
          <p:nvPr>
            <p:ph type="sldNum" sz="quarter" idx="15"/>
          </p:nvPr>
        </p:nvSpPr>
        <p:spPr/>
        <p:txBody>
          <a:bodyPr/>
          <a:lstStyle/>
          <a:p>
            <a:r>
              <a:rPr lang="de-CH" noProof="0" smtClean="0"/>
              <a:t>Seite </a:t>
            </a:r>
            <a:fld id="{9F4ABB4D-1A5F-4891-A32C-FEF94645D90B}" type="slidenum">
              <a:rPr lang="de-CH" noProof="0" smtClean="0"/>
              <a:pPr/>
              <a:t>25</a:t>
            </a:fld>
            <a:endParaRPr lang="de-CH" noProof="0" dirty="0"/>
          </a:p>
        </p:txBody>
      </p:sp>
      <p:sp>
        <p:nvSpPr>
          <p:cNvPr id="6" name="Fußzeilenplatzhalter 5"/>
          <p:cNvSpPr>
            <a:spLocks noGrp="1"/>
          </p:cNvSpPr>
          <p:nvPr>
            <p:ph type="ftr" sz="quarter" idx="16"/>
          </p:nvPr>
        </p:nvSpPr>
        <p:spPr/>
        <p:txBody>
          <a:bodyPr/>
          <a:lstStyle/>
          <a:p>
            <a:r>
              <a:rPr lang="de-CH" smtClean="0"/>
              <a:t>Landw. Zentrum SG</a:t>
            </a:r>
            <a:endParaRPr lang="en-US" dirty="0"/>
          </a:p>
        </p:txBody>
      </p:sp>
      <p:pic>
        <p:nvPicPr>
          <p:cNvPr id="5122" name="Picture 2" descr="https://heidismist.files.wordpress.com/2022/07/herbi_germer_k.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20392" y="269875"/>
            <a:ext cx="7269516" cy="8424936"/>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ttps://heidismist.files.wordpress.com/2022/07/herbi_germer1_k-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3599" y="1646875"/>
            <a:ext cx="8857369" cy="70479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488567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smtClean="0"/>
              <a:t>Alpenkreuzkraut</a:t>
            </a:r>
            <a:endParaRPr lang="de-CH" dirty="0"/>
          </a:p>
        </p:txBody>
      </p:sp>
      <p:sp>
        <p:nvSpPr>
          <p:cNvPr id="3" name="Textplatzhalter 2"/>
          <p:cNvSpPr>
            <a:spLocks noGrp="1"/>
          </p:cNvSpPr>
          <p:nvPr>
            <p:ph type="body" sz="quarter" idx="13"/>
          </p:nvPr>
        </p:nvSpPr>
        <p:spPr/>
        <p:txBody>
          <a:bodyPr/>
          <a:lstStyle/>
          <a:p>
            <a:endParaRPr lang="de-CH" dirty="0"/>
          </a:p>
        </p:txBody>
      </p:sp>
      <p:sp>
        <p:nvSpPr>
          <p:cNvPr id="4" name="Datumsplatzhalter 3"/>
          <p:cNvSpPr>
            <a:spLocks noGrp="1"/>
          </p:cNvSpPr>
          <p:nvPr>
            <p:ph type="dt" sz="half" idx="14"/>
          </p:nvPr>
        </p:nvSpPr>
        <p:spPr/>
        <p:txBody>
          <a:bodyPr/>
          <a:lstStyle/>
          <a:p>
            <a:fld id="{45135997-0394-4A63-85A3-1ADDBC63CBF6}" type="datetime4">
              <a:rPr lang="de-CH" baseline="0" noProof="0" smtClean="0">
                <a:solidFill>
                  <a:schemeClr val="tx1"/>
                </a:solidFill>
              </a:rPr>
              <a:pPr/>
              <a:t>21. März 2024</a:t>
            </a:fld>
            <a:endParaRPr lang="de-CH" baseline="0" noProof="0" dirty="0" smtClean="0">
              <a:solidFill>
                <a:schemeClr val="tx1"/>
              </a:solidFill>
            </a:endParaRPr>
          </a:p>
        </p:txBody>
      </p:sp>
      <p:sp>
        <p:nvSpPr>
          <p:cNvPr id="5" name="Foliennummernplatzhalter 4"/>
          <p:cNvSpPr>
            <a:spLocks noGrp="1"/>
          </p:cNvSpPr>
          <p:nvPr>
            <p:ph type="sldNum" sz="quarter" idx="15"/>
          </p:nvPr>
        </p:nvSpPr>
        <p:spPr/>
        <p:txBody>
          <a:bodyPr/>
          <a:lstStyle/>
          <a:p>
            <a:r>
              <a:rPr lang="de-CH" noProof="0" smtClean="0"/>
              <a:t>Seite </a:t>
            </a:r>
            <a:fld id="{9F4ABB4D-1A5F-4891-A32C-FEF94645D90B}" type="slidenum">
              <a:rPr lang="de-CH" noProof="0" smtClean="0"/>
              <a:pPr/>
              <a:t>26</a:t>
            </a:fld>
            <a:endParaRPr lang="de-CH" noProof="0" dirty="0"/>
          </a:p>
        </p:txBody>
      </p:sp>
      <p:sp>
        <p:nvSpPr>
          <p:cNvPr id="6" name="Fußzeilenplatzhalter 5"/>
          <p:cNvSpPr>
            <a:spLocks noGrp="1"/>
          </p:cNvSpPr>
          <p:nvPr>
            <p:ph type="ftr" sz="quarter" idx="16"/>
          </p:nvPr>
        </p:nvSpPr>
        <p:spPr/>
        <p:txBody>
          <a:bodyPr/>
          <a:lstStyle/>
          <a:p>
            <a:r>
              <a:rPr lang="de-CH" smtClean="0"/>
              <a:t>Landw. Zentrum SG</a:t>
            </a:r>
            <a:endParaRPr lang="en-US" dirty="0"/>
          </a:p>
        </p:txBody>
      </p:sp>
      <p:graphicFrame>
        <p:nvGraphicFramePr>
          <p:cNvPr id="7" name="Tabelle 6"/>
          <p:cNvGraphicFramePr>
            <a:graphicFrameLocks noGrp="1"/>
          </p:cNvGraphicFramePr>
          <p:nvPr>
            <p:extLst>
              <p:ext uri="{D42A27DB-BD31-4B8C-83A1-F6EECF244321}">
                <p14:modId xmlns:p14="http://schemas.microsoft.com/office/powerpoint/2010/main" val="129939773"/>
              </p:ext>
            </p:extLst>
          </p:nvPr>
        </p:nvGraphicFramePr>
        <p:xfrm>
          <a:off x="823640" y="1662091"/>
          <a:ext cx="16043805" cy="7200000"/>
        </p:xfrm>
        <a:graphic>
          <a:graphicData uri="http://schemas.openxmlformats.org/drawingml/2006/table">
            <a:tbl>
              <a:tblPr firstRow="1" bandRow="1">
                <a:tableStyleId>{D7AC3CCA-C797-4891-BE02-D94E43425B78}</a:tableStyleId>
              </a:tblPr>
              <a:tblGrid>
                <a:gridCol w="5347935">
                  <a:extLst>
                    <a:ext uri="{9D8B030D-6E8A-4147-A177-3AD203B41FA5}">
                      <a16:colId xmlns:a16="http://schemas.microsoft.com/office/drawing/2014/main" val="1235485610"/>
                    </a:ext>
                  </a:extLst>
                </a:gridCol>
                <a:gridCol w="3509049">
                  <a:extLst>
                    <a:ext uri="{9D8B030D-6E8A-4147-A177-3AD203B41FA5}">
                      <a16:colId xmlns:a16="http://schemas.microsoft.com/office/drawing/2014/main" val="1154560727"/>
                    </a:ext>
                  </a:extLst>
                </a:gridCol>
                <a:gridCol w="7186821">
                  <a:extLst>
                    <a:ext uri="{9D8B030D-6E8A-4147-A177-3AD203B41FA5}">
                      <a16:colId xmlns:a16="http://schemas.microsoft.com/office/drawing/2014/main" val="3600508525"/>
                    </a:ext>
                  </a:extLst>
                </a:gridCol>
              </a:tblGrid>
              <a:tr h="1800000">
                <a:tc rowSpan="4">
                  <a:txBody>
                    <a:bodyPr/>
                    <a:lstStyle/>
                    <a:p>
                      <a:endParaRPr lang="de-CH" dirty="0"/>
                    </a:p>
                  </a:txBody>
                  <a:tcPr/>
                </a:tc>
                <a:tc>
                  <a:txBody>
                    <a:bodyPr/>
                    <a:lstStyle/>
                    <a:p>
                      <a:pPr algn="ctr"/>
                      <a:r>
                        <a:rPr lang="de-CH" sz="3200" dirty="0" smtClean="0"/>
                        <a:t>Standort</a:t>
                      </a:r>
                      <a:endParaRPr lang="de-CH" sz="3200" dirty="0"/>
                    </a:p>
                  </a:txBody>
                  <a:tcPr anchor="ctr"/>
                </a:tc>
                <a:tc>
                  <a:txBody>
                    <a:bodyPr/>
                    <a:lstStyle/>
                    <a:p>
                      <a:r>
                        <a:rPr lang="de-CH" sz="3200" b="0" dirty="0" smtClean="0"/>
                        <a:t>nährstoffreiche Weiden/ Läger</a:t>
                      </a:r>
                      <a:endParaRPr lang="de-CH" sz="3200" b="0" dirty="0"/>
                    </a:p>
                  </a:txBody>
                  <a:tcPr anchor="ctr"/>
                </a:tc>
                <a:extLst>
                  <a:ext uri="{0D108BD9-81ED-4DB2-BD59-A6C34878D82A}">
                    <a16:rowId xmlns:a16="http://schemas.microsoft.com/office/drawing/2014/main" val="4218756655"/>
                  </a:ext>
                </a:extLst>
              </a:tr>
              <a:tr h="1800000">
                <a:tc vMerge="1">
                  <a:txBody>
                    <a:bodyPr/>
                    <a:lstStyle/>
                    <a:p>
                      <a:endParaRPr lang="de-CH" dirty="0"/>
                    </a:p>
                  </a:txBody>
                  <a:tcPr/>
                </a:tc>
                <a:tc>
                  <a:txBody>
                    <a:bodyPr/>
                    <a:lstStyle/>
                    <a:p>
                      <a:pPr algn="ctr"/>
                      <a:r>
                        <a:rPr lang="de-CH" sz="3200" b="1" dirty="0" smtClean="0"/>
                        <a:t>Indirekte Bekämpfung</a:t>
                      </a:r>
                      <a:endParaRPr lang="de-CH" sz="3200" b="1" dirty="0"/>
                    </a:p>
                  </a:txBody>
                  <a:tcPr anchor="ctr"/>
                </a:tc>
                <a:tc>
                  <a:txBody>
                    <a:bodyPr/>
                    <a:lstStyle/>
                    <a:p>
                      <a:r>
                        <a:rPr lang="de-CH" sz="3200" b="0" dirty="0" smtClean="0"/>
                        <a:t>Sorgfältige Beweidung</a:t>
                      </a:r>
                    </a:p>
                    <a:p>
                      <a:r>
                        <a:rPr lang="de-CH" sz="3200" b="0" dirty="0" err="1" smtClean="0"/>
                        <a:t>Lägerstellen</a:t>
                      </a:r>
                      <a:r>
                        <a:rPr lang="de-CH" sz="3200" b="0" dirty="0" smtClean="0"/>
                        <a:t> auszäunen</a:t>
                      </a:r>
                    </a:p>
                    <a:p>
                      <a:r>
                        <a:rPr lang="de-CH" sz="3200" b="0" dirty="0" smtClean="0"/>
                        <a:t>Regelmässig mähen</a:t>
                      </a:r>
                    </a:p>
                  </a:txBody>
                  <a:tcPr anchor="ctr"/>
                </a:tc>
                <a:extLst>
                  <a:ext uri="{0D108BD9-81ED-4DB2-BD59-A6C34878D82A}">
                    <a16:rowId xmlns:a16="http://schemas.microsoft.com/office/drawing/2014/main" val="1530460692"/>
                  </a:ext>
                </a:extLst>
              </a:tr>
              <a:tr h="1800000">
                <a:tc vMerge="1">
                  <a:txBody>
                    <a:bodyPr/>
                    <a:lstStyle/>
                    <a:p>
                      <a:endParaRPr lang="de-CH" dirty="0"/>
                    </a:p>
                  </a:txBody>
                  <a:tcPr/>
                </a:tc>
                <a:tc>
                  <a:txBody>
                    <a:bodyPr/>
                    <a:lstStyle/>
                    <a:p>
                      <a:pPr algn="ctr"/>
                      <a:r>
                        <a:rPr lang="de-CH" sz="3200" b="1" dirty="0" smtClean="0"/>
                        <a:t>Direkte Bekämpfung</a:t>
                      </a:r>
                      <a:endParaRPr lang="de-CH" sz="3200" b="1" dirty="0"/>
                    </a:p>
                  </a:txBody>
                  <a:tcPr anchor="ctr"/>
                </a:tc>
                <a:tc>
                  <a:txBody>
                    <a:bodyPr/>
                    <a:lstStyle/>
                    <a:p>
                      <a:r>
                        <a:rPr lang="de-CH" sz="3200" b="0" dirty="0" smtClean="0"/>
                        <a:t>Ausstechen, 3x jährlich mähen,</a:t>
                      </a:r>
                    </a:p>
                    <a:p>
                      <a:r>
                        <a:rPr lang="de-CH" sz="3200" b="0" dirty="0" smtClean="0"/>
                        <a:t>Achtung bei Einzelstockbehandlung!! </a:t>
                      </a:r>
                    </a:p>
                  </a:txBody>
                  <a:tcPr anchor="ctr"/>
                </a:tc>
                <a:extLst>
                  <a:ext uri="{0D108BD9-81ED-4DB2-BD59-A6C34878D82A}">
                    <a16:rowId xmlns:a16="http://schemas.microsoft.com/office/drawing/2014/main" val="717404648"/>
                  </a:ext>
                </a:extLst>
              </a:tr>
              <a:tr h="1800000">
                <a:tc vMerge="1">
                  <a:txBody>
                    <a:bodyPr/>
                    <a:lstStyle/>
                    <a:p>
                      <a:endParaRPr lang="de-CH" dirty="0"/>
                    </a:p>
                  </a:txBody>
                  <a:tcPr/>
                </a:tc>
                <a:tc>
                  <a:txBody>
                    <a:bodyPr/>
                    <a:lstStyle/>
                    <a:p>
                      <a:pPr algn="ctr"/>
                      <a:r>
                        <a:rPr lang="de-CH" sz="3200" b="1" dirty="0" smtClean="0"/>
                        <a:t>Sonstiges</a:t>
                      </a:r>
                      <a:endParaRPr lang="de-CH" sz="3200" b="1" dirty="0"/>
                    </a:p>
                  </a:txBody>
                  <a:tcPr anchor="ctr"/>
                </a:tc>
                <a:tc>
                  <a:txBody>
                    <a:bodyPr/>
                    <a:lstStyle/>
                    <a:p>
                      <a:r>
                        <a:rPr lang="de-CH" sz="3200" b="0" dirty="0" smtClean="0"/>
                        <a:t>Stark giftig</a:t>
                      </a:r>
                    </a:p>
                    <a:p>
                      <a:r>
                        <a:rPr lang="de-CH" sz="3200" b="0" dirty="0" smtClean="0"/>
                        <a:t>Gespritzte Pflanze wirkt salzig </a:t>
                      </a:r>
                      <a:endParaRPr lang="de-CH" sz="3200" b="0" dirty="0"/>
                    </a:p>
                  </a:txBody>
                  <a:tcPr anchor="ctr"/>
                </a:tc>
                <a:extLst>
                  <a:ext uri="{0D108BD9-81ED-4DB2-BD59-A6C34878D82A}">
                    <a16:rowId xmlns:a16="http://schemas.microsoft.com/office/drawing/2014/main" val="726415671"/>
                  </a:ext>
                </a:extLst>
              </a:tr>
            </a:tbl>
          </a:graphicData>
        </a:graphic>
      </p:graphicFrame>
      <p:pic>
        <p:nvPicPr>
          <p:cNvPr id="10" name="Bild 2" descr="Stockfoto Alpen Kreuzkraut, Alpenkreuzkraut, Alpen Grei"/>
          <p:cNvPicPr/>
          <p:nvPr/>
        </p:nvPicPr>
        <p:blipFill rotWithShape="1">
          <a:blip r:embed="rId2" cstate="print">
            <a:extLst>
              <a:ext uri="{28A0092B-C50C-407E-A947-70E740481C1C}">
                <a14:useLocalDpi xmlns:a14="http://schemas.microsoft.com/office/drawing/2010/main" val="0"/>
              </a:ext>
            </a:extLst>
          </a:blip>
          <a:srcRect l="8231" t="22" r="43205"/>
          <a:stretch/>
        </p:blipFill>
        <p:spPr bwMode="auto">
          <a:xfrm>
            <a:off x="804090" y="1662091"/>
            <a:ext cx="5348141" cy="720000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25009047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smtClean="0"/>
              <a:t>Disteln</a:t>
            </a:r>
            <a:endParaRPr lang="de-CH" dirty="0"/>
          </a:p>
        </p:txBody>
      </p:sp>
      <p:sp>
        <p:nvSpPr>
          <p:cNvPr id="3" name="Textplatzhalter 2"/>
          <p:cNvSpPr>
            <a:spLocks noGrp="1"/>
          </p:cNvSpPr>
          <p:nvPr>
            <p:ph type="body" sz="quarter" idx="13"/>
          </p:nvPr>
        </p:nvSpPr>
        <p:spPr/>
        <p:txBody>
          <a:bodyPr/>
          <a:lstStyle/>
          <a:p>
            <a:endParaRPr lang="de-CH" dirty="0"/>
          </a:p>
        </p:txBody>
      </p:sp>
      <p:sp>
        <p:nvSpPr>
          <p:cNvPr id="4" name="Datumsplatzhalter 3"/>
          <p:cNvSpPr>
            <a:spLocks noGrp="1"/>
          </p:cNvSpPr>
          <p:nvPr>
            <p:ph type="dt" sz="half" idx="14"/>
          </p:nvPr>
        </p:nvSpPr>
        <p:spPr/>
        <p:txBody>
          <a:bodyPr/>
          <a:lstStyle/>
          <a:p>
            <a:fld id="{45135997-0394-4A63-85A3-1ADDBC63CBF6}" type="datetime4">
              <a:rPr lang="de-CH" baseline="0" noProof="0" smtClean="0">
                <a:solidFill>
                  <a:schemeClr val="tx1"/>
                </a:solidFill>
              </a:rPr>
              <a:pPr/>
              <a:t>21. März 2024</a:t>
            </a:fld>
            <a:endParaRPr lang="de-CH" baseline="0" noProof="0" dirty="0" smtClean="0">
              <a:solidFill>
                <a:schemeClr val="tx1"/>
              </a:solidFill>
            </a:endParaRPr>
          </a:p>
        </p:txBody>
      </p:sp>
      <p:sp>
        <p:nvSpPr>
          <p:cNvPr id="5" name="Foliennummernplatzhalter 4"/>
          <p:cNvSpPr>
            <a:spLocks noGrp="1"/>
          </p:cNvSpPr>
          <p:nvPr>
            <p:ph type="sldNum" sz="quarter" idx="15"/>
          </p:nvPr>
        </p:nvSpPr>
        <p:spPr/>
        <p:txBody>
          <a:bodyPr/>
          <a:lstStyle/>
          <a:p>
            <a:r>
              <a:rPr lang="de-CH" noProof="0" smtClean="0"/>
              <a:t>Seite </a:t>
            </a:r>
            <a:fld id="{9F4ABB4D-1A5F-4891-A32C-FEF94645D90B}" type="slidenum">
              <a:rPr lang="de-CH" noProof="0" smtClean="0"/>
              <a:pPr/>
              <a:t>27</a:t>
            </a:fld>
            <a:endParaRPr lang="de-CH" noProof="0" dirty="0"/>
          </a:p>
        </p:txBody>
      </p:sp>
      <p:sp>
        <p:nvSpPr>
          <p:cNvPr id="6" name="Fußzeilenplatzhalter 5"/>
          <p:cNvSpPr>
            <a:spLocks noGrp="1"/>
          </p:cNvSpPr>
          <p:nvPr>
            <p:ph type="ftr" sz="quarter" idx="16"/>
          </p:nvPr>
        </p:nvSpPr>
        <p:spPr/>
        <p:txBody>
          <a:bodyPr/>
          <a:lstStyle/>
          <a:p>
            <a:r>
              <a:rPr lang="de-CH" smtClean="0"/>
              <a:t>Landw. Zentrum SG</a:t>
            </a:r>
            <a:endParaRPr lang="en-US" dirty="0"/>
          </a:p>
        </p:txBody>
      </p:sp>
      <p:graphicFrame>
        <p:nvGraphicFramePr>
          <p:cNvPr id="7" name="Tabelle 6"/>
          <p:cNvGraphicFramePr>
            <a:graphicFrameLocks noGrp="1"/>
          </p:cNvGraphicFramePr>
          <p:nvPr>
            <p:extLst>
              <p:ext uri="{D42A27DB-BD31-4B8C-83A1-F6EECF244321}">
                <p14:modId xmlns:p14="http://schemas.microsoft.com/office/powerpoint/2010/main" val="2477359982"/>
              </p:ext>
            </p:extLst>
          </p:nvPr>
        </p:nvGraphicFramePr>
        <p:xfrm>
          <a:off x="823640" y="1662091"/>
          <a:ext cx="16043805" cy="7200000"/>
        </p:xfrm>
        <a:graphic>
          <a:graphicData uri="http://schemas.openxmlformats.org/drawingml/2006/table">
            <a:tbl>
              <a:tblPr firstRow="1" bandRow="1">
                <a:tableStyleId>{D7AC3CCA-C797-4891-BE02-D94E43425B78}</a:tableStyleId>
              </a:tblPr>
              <a:tblGrid>
                <a:gridCol w="5347935">
                  <a:extLst>
                    <a:ext uri="{9D8B030D-6E8A-4147-A177-3AD203B41FA5}">
                      <a16:colId xmlns:a16="http://schemas.microsoft.com/office/drawing/2014/main" val="1235485610"/>
                    </a:ext>
                  </a:extLst>
                </a:gridCol>
                <a:gridCol w="3509049">
                  <a:extLst>
                    <a:ext uri="{9D8B030D-6E8A-4147-A177-3AD203B41FA5}">
                      <a16:colId xmlns:a16="http://schemas.microsoft.com/office/drawing/2014/main" val="1154560727"/>
                    </a:ext>
                  </a:extLst>
                </a:gridCol>
                <a:gridCol w="7186821">
                  <a:extLst>
                    <a:ext uri="{9D8B030D-6E8A-4147-A177-3AD203B41FA5}">
                      <a16:colId xmlns:a16="http://schemas.microsoft.com/office/drawing/2014/main" val="3600508525"/>
                    </a:ext>
                  </a:extLst>
                </a:gridCol>
              </a:tblGrid>
              <a:tr h="1800000">
                <a:tc rowSpan="4">
                  <a:txBody>
                    <a:bodyPr/>
                    <a:lstStyle/>
                    <a:p>
                      <a:endParaRPr lang="de-CH" dirty="0"/>
                    </a:p>
                  </a:txBody>
                  <a:tcPr/>
                </a:tc>
                <a:tc>
                  <a:txBody>
                    <a:bodyPr/>
                    <a:lstStyle/>
                    <a:p>
                      <a:pPr algn="ctr"/>
                      <a:r>
                        <a:rPr lang="de-CH" sz="3200" dirty="0" smtClean="0"/>
                        <a:t>Standort</a:t>
                      </a:r>
                      <a:endParaRPr lang="de-CH" sz="3200" dirty="0"/>
                    </a:p>
                  </a:txBody>
                  <a:tcPr anchor="ctr"/>
                </a:tc>
                <a:tc>
                  <a:txBody>
                    <a:bodyPr/>
                    <a:lstStyle/>
                    <a:p>
                      <a:r>
                        <a:rPr lang="de-CH" sz="3200" b="0" dirty="0" smtClean="0"/>
                        <a:t>Nährstoffreiche, lückenhafte Weiden</a:t>
                      </a:r>
                      <a:endParaRPr lang="de-CH" sz="3200" b="0" dirty="0"/>
                    </a:p>
                  </a:txBody>
                  <a:tcPr anchor="ctr"/>
                </a:tc>
                <a:extLst>
                  <a:ext uri="{0D108BD9-81ED-4DB2-BD59-A6C34878D82A}">
                    <a16:rowId xmlns:a16="http://schemas.microsoft.com/office/drawing/2014/main" val="4218756655"/>
                  </a:ext>
                </a:extLst>
              </a:tr>
              <a:tr h="1800000">
                <a:tc vMerge="1">
                  <a:txBody>
                    <a:bodyPr/>
                    <a:lstStyle/>
                    <a:p>
                      <a:endParaRPr lang="de-CH" dirty="0"/>
                    </a:p>
                  </a:txBody>
                  <a:tcPr/>
                </a:tc>
                <a:tc>
                  <a:txBody>
                    <a:bodyPr/>
                    <a:lstStyle/>
                    <a:p>
                      <a:pPr algn="ctr"/>
                      <a:r>
                        <a:rPr lang="de-CH" sz="3200" b="1" dirty="0" smtClean="0"/>
                        <a:t>Indirekte Bekämpfung</a:t>
                      </a:r>
                      <a:endParaRPr lang="de-CH" sz="3200" b="1" dirty="0"/>
                    </a:p>
                  </a:txBody>
                  <a:tcPr anchor="ctr"/>
                </a:tc>
                <a:tc>
                  <a:txBody>
                    <a:bodyPr/>
                    <a:lstStyle/>
                    <a:p>
                      <a:r>
                        <a:rPr lang="de-CH" sz="3200" b="0" dirty="0" smtClean="0"/>
                        <a:t>Lücken und Übernutzung vermeiden</a:t>
                      </a:r>
                    </a:p>
                    <a:p>
                      <a:r>
                        <a:rPr lang="de-CH" sz="3200" b="0" dirty="0" smtClean="0"/>
                        <a:t>Ausreissen vor </a:t>
                      </a:r>
                      <a:r>
                        <a:rPr lang="de-CH" sz="3200" b="0" dirty="0" err="1" smtClean="0"/>
                        <a:t>Versamung</a:t>
                      </a:r>
                      <a:endParaRPr lang="de-CH" sz="3200" b="0" dirty="0" smtClean="0"/>
                    </a:p>
                  </a:txBody>
                  <a:tcPr anchor="ctr"/>
                </a:tc>
                <a:extLst>
                  <a:ext uri="{0D108BD9-81ED-4DB2-BD59-A6C34878D82A}">
                    <a16:rowId xmlns:a16="http://schemas.microsoft.com/office/drawing/2014/main" val="1530460692"/>
                  </a:ext>
                </a:extLst>
              </a:tr>
              <a:tr h="1800000">
                <a:tc vMerge="1">
                  <a:txBody>
                    <a:bodyPr/>
                    <a:lstStyle/>
                    <a:p>
                      <a:endParaRPr lang="de-CH" dirty="0"/>
                    </a:p>
                  </a:txBody>
                  <a:tcPr/>
                </a:tc>
                <a:tc>
                  <a:txBody>
                    <a:bodyPr/>
                    <a:lstStyle/>
                    <a:p>
                      <a:pPr algn="ctr"/>
                      <a:r>
                        <a:rPr lang="de-CH" sz="3200" b="1" dirty="0" smtClean="0"/>
                        <a:t>Direkte Bekämpfung</a:t>
                      </a:r>
                      <a:endParaRPr lang="de-CH" sz="3200" b="1" dirty="0"/>
                    </a:p>
                  </a:txBody>
                  <a:tcPr anchor="ctr"/>
                </a:tc>
                <a:tc>
                  <a:txBody>
                    <a:bodyPr/>
                    <a:lstStyle/>
                    <a:p>
                      <a:r>
                        <a:rPr lang="de-CH" sz="3200" b="0" dirty="0" smtClean="0"/>
                        <a:t>Ausstechen,</a:t>
                      </a:r>
                      <a:r>
                        <a:rPr lang="de-CH" sz="3200" b="0" baseline="0" dirty="0" smtClean="0"/>
                        <a:t> mähen, abstechen</a:t>
                      </a:r>
                      <a:endParaRPr lang="de-CH" sz="3200" b="0" dirty="0" smtClean="0"/>
                    </a:p>
                    <a:p>
                      <a:r>
                        <a:rPr lang="de-CH" sz="3200" b="0" dirty="0" smtClean="0"/>
                        <a:t>Chemisch</a:t>
                      </a:r>
                      <a:r>
                        <a:rPr lang="de-CH" sz="3200" b="0" baseline="0" dirty="0" smtClean="0"/>
                        <a:t> im Rosettenstadium</a:t>
                      </a:r>
                    </a:p>
                    <a:p>
                      <a:r>
                        <a:rPr lang="de-CH" sz="3200" b="0" baseline="0" dirty="0" smtClean="0"/>
                        <a:t>(salzen)</a:t>
                      </a:r>
                      <a:endParaRPr lang="de-CH" sz="3200" b="0" dirty="0" smtClean="0"/>
                    </a:p>
                  </a:txBody>
                  <a:tcPr anchor="ctr"/>
                </a:tc>
                <a:extLst>
                  <a:ext uri="{0D108BD9-81ED-4DB2-BD59-A6C34878D82A}">
                    <a16:rowId xmlns:a16="http://schemas.microsoft.com/office/drawing/2014/main" val="717404648"/>
                  </a:ext>
                </a:extLst>
              </a:tr>
              <a:tr h="1800000">
                <a:tc vMerge="1">
                  <a:txBody>
                    <a:bodyPr/>
                    <a:lstStyle/>
                    <a:p>
                      <a:endParaRPr lang="de-CH" dirty="0"/>
                    </a:p>
                  </a:txBody>
                  <a:tcPr/>
                </a:tc>
                <a:tc>
                  <a:txBody>
                    <a:bodyPr/>
                    <a:lstStyle/>
                    <a:p>
                      <a:pPr algn="ctr"/>
                      <a:r>
                        <a:rPr lang="de-CH" sz="3200" b="1" dirty="0" smtClean="0"/>
                        <a:t>Sonstiges</a:t>
                      </a:r>
                      <a:endParaRPr lang="de-CH" sz="3200" b="1" dirty="0"/>
                    </a:p>
                  </a:txBody>
                  <a:tcPr anchor="ctr"/>
                </a:tc>
                <a:tc>
                  <a:txBody>
                    <a:bodyPr/>
                    <a:lstStyle/>
                    <a:p>
                      <a:r>
                        <a:rPr lang="de-CH" sz="3200" b="0" dirty="0" smtClean="0"/>
                        <a:t>Meist zweijährig</a:t>
                      </a:r>
                      <a:endParaRPr lang="de-CH" sz="3200" b="0" dirty="0"/>
                    </a:p>
                  </a:txBody>
                  <a:tcPr anchor="ctr"/>
                </a:tc>
                <a:extLst>
                  <a:ext uri="{0D108BD9-81ED-4DB2-BD59-A6C34878D82A}">
                    <a16:rowId xmlns:a16="http://schemas.microsoft.com/office/drawing/2014/main" val="726415671"/>
                  </a:ext>
                </a:extLst>
              </a:tr>
            </a:tbl>
          </a:graphicData>
        </a:graphic>
      </p:graphicFrame>
      <p:pic>
        <p:nvPicPr>
          <p:cNvPr id="10" name="Bild 1" descr="Sumpf-Kratzdistel | Waldzeit"/>
          <p:cNvPicPr/>
          <p:nvPr/>
        </p:nvPicPr>
        <p:blipFill>
          <a:blip r:embed="rId2">
            <a:extLst>
              <a:ext uri="{28A0092B-C50C-407E-A947-70E740481C1C}">
                <a14:useLocalDpi xmlns:a14="http://schemas.microsoft.com/office/drawing/2010/main" val="0"/>
              </a:ext>
            </a:extLst>
          </a:blip>
          <a:srcRect/>
          <a:stretch>
            <a:fillRect/>
          </a:stretch>
        </p:blipFill>
        <p:spPr bwMode="auto">
          <a:xfrm>
            <a:off x="823639" y="1646875"/>
            <a:ext cx="5328593" cy="7215216"/>
          </a:xfrm>
          <a:prstGeom prst="rect">
            <a:avLst/>
          </a:prstGeom>
          <a:noFill/>
          <a:ln>
            <a:noFill/>
          </a:ln>
        </p:spPr>
      </p:pic>
    </p:spTree>
    <p:extLst>
      <p:ext uri="{BB962C8B-B14F-4D97-AF65-F5344CB8AC3E}">
        <p14:creationId xmlns:p14="http://schemas.microsoft.com/office/powerpoint/2010/main" val="309022952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err="1" smtClean="0"/>
              <a:t>Borstgras</a:t>
            </a:r>
            <a:endParaRPr lang="de-CH" dirty="0"/>
          </a:p>
        </p:txBody>
      </p:sp>
      <p:sp>
        <p:nvSpPr>
          <p:cNvPr id="3" name="Textplatzhalter 2"/>
          <p:cNvSpPr>
            <a:spLocks noGrp="1"/>
          </p:cNvSpPr>
          <p:nvPr>
            <p:ph type="body" sz="quarter" idx="13"/>
          </p:nvPr>
        </p:nvSpPr>
        <p:spPr/>
        <p:txBody>
          <a:bodyPr/>
          <a:lstStyle/>
          <a:p>
            <a:endParaRPr lang="de-CH" dirty="0"/>
          </a:p>
        </p:txBody>
      </p:sp>
      <p:sp>
        <p:nvSpPr>
          <p:cNvPr id="4" name="Datumsplatzhalter 3"/>
          <p:cNvSpPr>
            <a:spLocks noGrp="1"/>
          </p:cNvSpPr>
          <p:nvPr>
            <p:ph type="dt" sz="half" idx="14"/>
          </p:nvPr>
        </p:nvSpPr>
        <p:spPr/>
        <p:txBody>
          <a:bodyPr/>
          <a:lstStyle/>
          <a:p>
            <a:fld id="{45135997-0394-4A63-85A3-1ADDBC63CBF6}" type="datetime4">
              <a:rPr lang="de-CH" baseline="0" noProof="0" smtClean="0">
                <a:solidFill>
                  <a:schemeClr val="tx1"/>
                </a:solidFill>
              </a:rPr>
              <a:pPr/>
              <a:t>21. März 2024</a:t>
            </a:fld>
            <a:endParaRPr lang="de-CH" baseline="0" noProof="0" dirty="0" smtClean="0">
              <a:solidFill>
                <a:schemeClr val="tx1"/>
              </a:solidFill>
            </a:endParaRPr>
          </a:p>
        </p:txBody>
      </p:sp>
      <p:sp>
        <p:nvSpPr>
          <p:cNvPr id="5" name="Foliennummernplatzhalter 4"/>
          <p:cNvSpPr>
            <a:spLocks noGrp="1"/>
          </p:cNvSpPr>
          <p:nvPr>
            <p:ph type="sldNum" sz="quarter" idx="15"/>
          </p:nvPr>
        </p:nvSpPr>
        <p:spPr/>
        <p:txBody>
          <a:bodyPr/>
          <a:lstStyle/>
          <a:p>
            <a:r>
              <a:rPr lang="de-CH" noProof="0" smtClean="0"/>
              <a:t>Seite </a:t>
            </a:r>
            <a:fld id="{9F4ABB4D-1A5F-4891-A32C-FEF94645D90B}" type="slidenum">
              <a:rPr lang="de-CH" noProof="0" smtClean="0"/>
              <a:pPr/>
              <a:t>28</a:t>
            </a:fld>
            <a:endParaRPr lang="de-CH" noProof="0" dirty="0"/>
          </a:p>
        </p:txBody>
      </p:sp>
      <p:sp>
        <p:nvSpPr>
          <p:cNvPr id="6" name="Fußzeilenplatzhalter 5"/>
          <p:cNvSpPr>
            <a:spLocks noGrp="1"/>
          </p:cNvSpPr>
          <p:nvPr>
            <p:ph type="ftr" sz="quarter" idx="16"/>
          </p:nvPr>
        </p:nvSpPr>
        <p:spPr/>
        <p:txBody>
          <a:bodyPr/>
          <a:lstStyle/>
          <a:p>
            <a:r>
              <a:rPr lang="de-CH" smtClean="0"/>
              <a:t>Landw. Zentrum SG</a:t>
            </a:r>
            <a:endParaRPr lang="en-US" dirty="0"/>
          </a:p>
        </p:txBody>
      </p:sp>
      <p:graphicFrame>
        <p:nvGraphicFramePr>
          <p:cNvPr id="7" name="Tabelle 6"/>
          <p:cNvGraphicFramePr>
            <a:graphicFrameLocks noGrp="1"/>
          </p:cNvGraphicFramePr>
          <p:nvPr>
            <p:extLst>
              <p:ext uri="{D42A27DB-BD31-4B8C-83A1-F6EECF244321}">
                <p14:modId xmlns:p14="http://schemas.microsoft.com/office/powerpoint/2010/main" val="2618378432"/>
              </p:ext>
            </p:extLst>
          </p:nvPr>
        </p:nvGraphicFramePr>
        <p:xfrm>
          <a:off x="823640" y="1662091"/>
          <a:ext cx="16043805" cy="7200000"/>
        </p:xfrm>
        <a:graphic>
          <a:graphicData uri="http://schemas.openxmlformats.org/drawingml/2006/table">
            <a:tbl>
              <a:tblPr firstRow="1" bandRow="1">
                <a:tableStyleId>{D7AC3CCA-C797-4891-BE02-D94E43425B78}</a:tableStyleId>
              </a:tblPr>
              <a:tblGrid>
                <a:gridCol w="5347935">
                  <a:extLst>
                    <a:ext uri="{9D8B030D-6E8A-4147-A177-3AD203B41FA5}">
                      <a16:colId xmlns:a16="http://schemas.microsoft.com/office/drawing/2014/main" val="1235485610"/>
                    </a:ext>
                  </a:extLst>
                </a:gridCol>
                <a:gridCol w="3293025">
                  <a:extLst>
                    <a:ext uri="{9D8B030D-6E8A-4147-A177-3AD203B41FA5}">
                      <a16:colId xmlns:a16="http://schemas.microsoft.com/office/drawing/2014/main" val="1154560727"/>
                    </a:ext>
                  </a:extLst>
                </a:gridCol>
                <a:gridCol w="7402845">
                  <a:extLst>
                    <a:ext uri="{9D8B030D-6E8A-4147-A177-3AD203B41FA5}">
                      <a16:colId xmlns:a16="http://schemas.microsoft.com/office/drawing/2014/main" val="3600508525"/>
                    </a:ext>
                  </a:extLst>
                </a:gridCol>
              </a:tblGrid>
              <a:tr h="1800000">
                <a:tc rowSpan="4">
                  <a:txBody>
                    <a:bodyPr/>
                    <a:lstStyle/>
                    <a:p>
                      <a:endParaRPr lang="de-CH" dirty="0"/>
                    </a:p>
                  </a:txBody>
                  <a:tcPr/>
                </a:tc>
                <a:tc>
                  <a:txBody>
                    <a:bodyPr/>
                    <a:lstStyle/>
                    <a:p>
                      <a:pPr algn="ctr"/>
                      <a:r>
                        <a:rPr lang="de-CH" sz="3200" dirty="0" smtClean="0"/>
                        <a:t>Standort</a:t>
                      </a:r>
                      <a:endParaRPr lang="de-CH" sz="3200" dirty="0"/>
                    </a:p>
                  </a:txBody>
                  <a:tcPr anchor="ctr"/>
                </a:tc>
                <a:tc>
                  <a:txBody>
                    <a:bodyPr/>
                    <a:lstStyle/>
                    <a:p>
                      <a:r>
                        <a:rPr lang="de-CH" sz="3200" b="0" dirty="0" smtClean="0"/>
                        <a:t>saure,</a:t>
                      </a:r>
                      <a:r>
                        <a:rPr lang="de-CH" sz="3200" b="0" baseline="0" dirty="0" smtClean="0"/>
                        <a:t> </a:t>
                      </a:r>
                      <a:r>
                        <a:rPr lang="de-CH" sz="3200" b="0" dirty="0" smtClean="0"/>
                        <a:t>spät beweidete, magere Weiden</a:t>
                      </a:r>
                      <a:endParaRPr lang="de-CH" sz="3200" b="0" dirty="0"/>
                    </a:p>
                  </a:txBody>
                  <a:tcPr anchor="ctr"/>
                </a:tc>
                <a:extLst>
                  <a:ext uri="{0D108BD9-81ED-4DB2-BD59-A6C34878D82A}">
                    <a16:rowId xmlns:a16="http://schemas.microsoft.com/office/drawing/2014/main" val="4218756655"/>
                  </a:ext>
                </a:extLst>
              </a:tr>
              <a:tr h="1800000">
                <a:tc vMerge="1">
                  <a:txBody>
                    <a:bodyPr/>
                    <a:lstStyle/>
                    <a:p>
                      <a:endParaRPr lang="de-CH" dirty="0"/>
                    </a:p>
                  </a:txBody>
                  <a:tcPr/>
                </a:tc>
                <a:tc>
                  <a:txBody>
                    <a:bodyPr/>
                    <a:lstStyle/>
                    <a:p>
                      <a:pPr algn="ctr"/>
                      <a:r>
                        <a:rPr lang="de-CH" sz="3200" b="1" dirty="0" smtClean="0"/>
                        <a:t>Indirekte Bekämpfung</a:t>
                      </a:r>
                      <a:endParaRPr lang="de-CH" sz="3200" b="1" dirty="0"/>
                    </a:p>
                  </a:txBody>
                  <a:tcPr anchor="ctr"/>
                </a:tc>
                <a:tc>
                  <a:txBody>
                    <a:bodyPr/>
                    <a:lstStyle/>
                    <a:p>
                      <a:r>
                        <a:rPr lang="de-CH" sz="3200" b="0" dirty="0" smtClean="0"/>
                        <a:t>Frühzeitig beweiden, </a:t>
                      </a:r>
                      <a:r>
                        <a:rPr lang="de-CH" sz="3200" b="0" dirty="0" err="1" smtClean="0"/>
                        <a:t>Umtriebsweiden</a:t>
                      </a:r>
                      <a:endParaRPr lang="de-CH" sz="3200" b="0" dirty="0" smtClean="0"/>
                    </a:p>
                    <a:p>
                      <a:r>
                        <a:rPr lang="de-CH" sz="3200" b="0" dirty="0" smtClean="0"/>
                        <a:t>Sorgfältiges Düngen (Mist, Gülle, Kalk)</a:t>
                      </a:r>
                    </a:p>
                  </a:txBody>
                  <a:tcPr anchor="ctr"/>
                </a:tc>
                <a:extLst>
                  <a:ext uri="{0D108BD9-81ED-4DB2-BD59-A6C34878D82A}">
                    <a16:rowId xmlns:a16="http://schemas.microsoft.com/office/drawing/2014/main" val="1530460692"/>
                  </a:ext>
                </a:extLst>
              </a:tr>
              <a:tr h="1800000">
                <a:tc vMerge="1">
                  <a:txBody>
                    <a:bodyPr/>
                    <a:lstStyle/>
                    <a:p>
                      <a:endParaRPr lang="de-CH" dirty="0"/>
                    </a:p>
                  </a:txBody>
                  <a:tcPr/>
                </a:tc>
                <a:tc>
                  <a:txBody>
                    <a:bodyPr/>
                    <a:lstStyle/>
                    <a:p>
                      <a:pPr algn="ctr"/>
                      <a:r>
                        <a:rPr lang="de-CH" sz="3200" b="1" dirty="0" smtClean="0"/>
                        <a:t>Direkte Bekämpfung</a:t>
                      </a:r>
                      <a:endParaRPr lang="de-CH" sz="3200" b="1" dirty="0"/>
                    </a:p>
                  </a:txBody>
                  <a:tcPr anchor="ctr"/>
                </a:tc>
                <a:tc>
                  <a:txBody>
                    <a:bodyPr/>
                    <a:lstStyle/>
                    <a:p>
                      <a:r>
                        <a:rPr lang="de-CH" sz="3200" b="0" dirty="0" smtClean="0"/>
                        <a:t>-</a:t>
                      </a:r>
                      <a:endParaRPr lang="de-CH" sz="3200" b="0" dirty="0"/>
                    </a:p>
                  </a:txBody>
                  <a:tcPr anchor="ctr"/>
                </a:tc>
                <a:extLst>
                  <a:ext uri="{0D108BD9-81ED-4DB2-BD59-A6C34878D82A}">
                    <a16:rowId xmlns:a16="http://schemas.microsoft.com/office/drawing/2014/main" val="717404648"/>
                  </a:ext>
                </a:extLst>
              </a:tr>
              <a:tr h="1800000">
                <a:tc vMerge="1">
                  <a:txBody>
                    <a:bodyPr/>
                    <a:lstStyle/>
                    <a:p>
                      <a:endParaRPr lang="de-CH" dirty="0"/>
                    </a:p>
                  </a:txBody>
                  <a:tcPr/>
                </a:tc>
                <a:tc>
                  <a:txBody>
                    <a:bodyPr/>
                    <a:lstStyle/>
                    <a:p>
                      <a:pPr algn="ctr"/>
                      <a:r>
                        <a:rPr lang="de-CH" sz="3200" b="1" dirty="0" smtClean="0"/>
                        <a:t>Sonstiges</a:t>
                      </a:r>
                      <a:endParaRPr lang="de-CH" sz="3200" b="1" dirty="0"/>
                    </a:p>
                  </a:txBody>
                  <a:tcPr anchor="ctr"/>
                </a:tc>
                <a:tc>
                  <a:txBody>
                    <a:bodyPr/>
                    <a:lstStyle/>
                    <a:p>
                      <a:r>
                        <a:rPr lang="de-CH" sz="3200" b="0" dirty="0" smtClean="0"/>
                        <a:t>Wird im jungen Stadium vom Vieh gefressen.</a:t>
                      </a:r>
                      <a:endParaRPr lang="de-CH" sz="3200" b="0" dirty="0"/>
                    </a:p>
                  </a:txBody>
                  <a:tcPr anchor="ctr"/>
                </a:tc>
                <a:extLst>
                  <a:ext uri="{0D108BD9-81ED-4DB2-BD59-A6C34878D82A}">
                    <a16:rowId xmlns:a16="http://schemas.microsoft.com/office/drawing/2014/main" val="726415671"/>
                  </a:ext>
                </a:extLst>
              </a:tr>
            </a:tbl>
          </a:graphicData>
        </a:graphic>
      </p:graphicFrame>
      <p:pic>
        <p:nvPicPr>
          <p:cNvPr id="10" name="Grafik 9"/>
          <p:cNvPicPr/>
          <p:nvPr/>
        </p:nvPicPr>
        <p:blipFill rotWithShape="1">
          <a:blip r:embed="rId2" cstate="print">
            <a:extLst>
              <a:ext uri="{28A0092B-C50C-407E-A947-70E740481C1C}">
                <a14:useLocalDpi xmlns:a14="http://schemas.microsoft.com/office/drawing/2010/main" val="0"/>
              </a:ext>
            </a:extLst>
          </a:blip>
          <a:srcRect t="4480"/>
          <a:stretch/>
        </p:blipFill>
        <p:spPr bwMode="auto">
          <a:xfrm>
            <a:off x="823639" y="1662091"/>
            <a:ext cx="5328593" cy="720000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17951452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smtClean="0"/>
              <a:t>Erlen</a:t>
            </a:r>
            <a:endParaRPr lang="de-CH" dirty="0"/>
          </a:p>
        </p:txBody>
      </p:sp>
      <p:sp>
        <p:nvSpPr>
          <p:cNvPr id="3" name="Textplatzhalter 2"/>
          <p:cNvSpPr>
            <a:spLocks noGrp="1"/>
          </p:cNvSpPr>
          <p:nvPr>
            <p:ph type="body" sz="quarter" idx="13"/>
          </p:nvPr>
        </p:nvSpPr>
        <p:spPr/>
        <p:txBody>
          <a:bodyPr/>
          <a:lstStyle/>
          <a:p>
            <a:endParaRPr lang="de-CH" dirty="0"/>
          </a:p>
        </p:txBody>
      </p:sp>
      <p:sp>
        <p:nvSpPr>
          <p:cNvPr id="4" name="Datumsplatzhalter 3"/>
          <p:cNvSpPr>
            <a:spLocks noGrp="1"/>
          </p:cNvSpPr>
          <p:nvPr>
            <p:ph type="dt" sz="half" idx="14"/>
          </p:nvPr>
        </p:nvSpPr>
        <p:spPr/>
        <p:txBody>
          <a:bodyPr/>
          <a:lstStyle/>
          <a:p>
            <a:fld id="{45135997-0394-4A63-85A3-1ADDBC63CBF6}" type="datetime4">
              <a:rPr lang="de-CH" baseline="0" noProof="0" smtClean="0">
                <a:solidFill>
                  <a:schemeClr val="tx1"/>
                </a:solidFill>
              </a:rPr>
              <a:pPr/>
              <a:t>21. März 2024</a:t>
            </a:fld>
            <a:endParaRPr lang="de-CH" baseline="0" noProof="0" dirty="0" smtClean="0">
              <a:solidFill>
                <a:schemeClr val="tx1"/>
              </a:solidFill>
            </a:endParaRPr>
          </a:p>
        </p:txBody>
      </p:sp>
      <p:sp>
        <p:nvSpPr>
          <p:cNvPr id="5" name="Foliennummernplatzhalter 4"/>
          <p:cNvSpPr>
            <a:spLocks noGrp="1"/>
          </p:cNvSpPr>
          <p:nvPr>
            <p:ph type="sldNum" sz="quarter" idx="15"/>
          </p:nvPr>
        </p:nvSpPr>
        <p:spPr/>
        <p:txBody>
          <a:bodyPr/>
          <a:lstStyle/>
          <a:p>
            <a:r>
              <a:rPr lang="de-CH" noProof="0" smtClean="0"/>
              <a:t>Seite </a:t>
            </a:r>
            <a:fld id="{9F4ABB4D-1A5F-4891-A32C-FEF94645D90B}" type="slidenum">
              <a:rPr lang="de-CH" noProof="0" smtClean="0"/>
              <a:pPr/>
              <a:t>29</a:t>
            </a:fld>
            <a:endParaRPr lang="de-CH" noProof="0" dirty="0"/>
          </a:p>
        </p:txBody>
      </p:sp>
      <p:sp>
        <p:nvSpPr>
          <p:cNvPr id="6" name="Fußzeilenplatzhalter 5"/>
          <p:cNvSpPr>
            <a:spLocks noGrp="1"/>
          </p:cNvSpPr>
          <p:nvPr>
            <p:ph type="ftr" sz="quarter" idx="16"/>
          </p:nvPr>
        </p:nvSpPr>
        <p:spPr/>
        <p:txBody>
          <a:bodyPr/>
          <a:lstStyle/>
          <a:p>
            <a:r>
              <a:rPr lang="de-CH" smtClean="0"/>
              <a:t>Landw. Zentrum SG</a:t>
            </a:r>
            <a:endParaRPr lang="en-US" dirty="0"/>
          </a:p>
        </p:txBody>
      </p:sp>
      <p:graphicFrame>
        <p:nvGraphicFramePr>
          <p:cNvPr id="7" name="Tabelle 6"/>
          <p:cNvGraphicFramePr>
            <a:graphicFrameLocks noGrp="1"/>
          </p:cNvGraphicFramePr>
          <p:nvPr>
            <p:extLst>
              <p:ext uri="{D42A27DB-BD31-4B8C-83A1-F6EECF244321}">
                <p14:modId xmlns:p14="http://schemas.microsoft.com/office/powerpoint/2010/main" val="2116355180"/>
              </p:ext>
            </p:extLst>
          </p:nvPr>
        </p:nvGraphicFramePr>
        <p:xfrm>
          <a:off x="823640" y="1662091"/>
          <a:ext cx="16043805" cy="7138503"/>
        </p:xfrm>
        <a:graphic>
          <a:graphicData uri="http://schemas.openxmlformats.org/drawingml/2006/table">
            <a:tbl>
              <a:tblPr firstRow="1" bandRow="1">
                <a:tableStyleId>{D7AC3CCA-C797-4891-BE02-D94E43425B78}</a:tableStyleId>
              </a:tblPr>
              <a:tblGrid>
                <a:gridCol w="5347935">
                  <a:extLst>
                    <a:ext uri="{9D8B030D-6E8A-4147-A177-3AD203B41FA5}">
                      <a16:colId xmlns:a16="http://schemas.microsoft.com/office/drawing/2014/main" val="1235485610"/>
                    </a:ext>
                  </a:extLst>
                </a:gridCol>
                <a:gridCol w="3509049">
                  <a:extLst>
                    <a:ext uri="{9D8B030D-6E8A-4147-A177-3AD203B41FA5}">
                      <a16:colId xmlns:a16="http://schemas.microsoft.com/office/drawing/2014/main" val="1154560727"/>
                    </a:ext>
                  </a:extLst>
                </a:gridCol>
                <a:gridCol w="7186821">
                  <a:extLst>
                    <a:ext uri="{9D8B030D-6E8A-4147-A177-3AD203B41FA5}">
                      <a16:colId xmlns:a16="http://schemas.microsoft.com/office/drawing/2014/main" val="3600508525"/>
                    </a:ext>
                  </a:extLst>
                </a:gridCol>
              </a:tblGrid>
              <a:tr h="1698781">
                <a:tc rowSpan="4">
                  <a:txBody>
                    <a:bodyPr/>
                    <a:lstStyle/>
                    <a:p>
                      <a:endParaRPr lang="de-CH" dirty="0"/>
                    </a:p>
                  </a:txBody>
                  <a:tcPr/>
                </a:tc>
                <a:tc>
                  <a:txBody>
                    <a:bodyPr/>
                    <a:lstStyle/>
                    <a:p>
                      <a:pPr algn="ctr"/>
                      <a:r>
                        <a:rPr lang="de-CH" sz="3200" dirty="0" smtClean="0"/>
                        <a:t>Standort</a:t>
                      </a:r>
                      <a:endParaRPr lang="de-CH" sz="3200" dirty="0"/>
                    </a:p>
                  </a:txBody>
                  <a:tcPr anchor="ctr"/>
                </a:tc>
                <a:tc>
                  <a:txBody>
                    <a:bodyPr/>
                    <a:lstStyle/>
                    <a:p>
                      <a:r>
                        <a:rPr lang="de-CH" sz="3200" b="0" dirty="0" smtClean="0"/>
                        <a:t>Unternutzte Weiden</a:t>
                      </a:r>
                    </a:p>
                    <a:p>
                      <a:r>
                        <a:rPr lang="de-CH" sz="3200" b="0" dirty="0" smtClean="0"/>
                        <a:t>Bereich der Baumgrenze</a:t>
                      </a:r>
                      <a:endParaRPr lang="de-CH" sz="3200" b="0" dirty="0"/>
                    </a:p>
                  </a:txBody>
                  <a:tcPr anchor="ctr"/>
                </a:tc>
                <a:extLst>
                  <a:ext uri="{0D108BD9-81ED-4DB2-BD59-A6C34878D82A}">
                    <a16:rowId xmlns:a16="http://schemas.microsoft.com/office/drawing/2014/main" val="4218756655"/>
                  </a:ext>
                </a:extLst>
              </a:tr>
              <a:tr h="1698781">
                <a:tc vMerge="1">
                  <a:txBody>
                    <a:bodyPr/>
                    <a:lstStyle/>
                    <a:p>
                      <a:endParaRPr lang="de-CH" dirty="0"/>
                    </a:p>
                  </a:txBody>
                  <a:tcPr/>
                </a:tc>
                <a:tc>
                  <a:txBody>
                    <a:bodyPr/>
                    <a:lstStyle/>
                    <a:p>
                      <a:pPr algn="ctr"/>
                      <a:r>
                        <a:rPr lang="de-CH" sz="3200" b="1" dirty="0" smtClean="0"/>
                        <a:t>Indirekte Bekämpfung</a:t>
                      </a:r>
                      <a:endParaRPr lang="de-CH" sz="3200" b="1" dirty="0"/>
                    </a:p>
                  </a:txBody>
                  <a:tcPr anchor="ctr"/>
                </a:tc>
                <a:tc>
                  <a:txBody>
                    <a:bodyPr/>
                    <a:lstStyle/>
                    <a:p>
                      <a:r>
                        <a:rPr lang="de-CH" sz="3200" b="0" dirty="0" err="1" smtClean="0"/>
                        <a:t>Umtriebsweide</a:t>
                      </a:r>
                      <a:r>
                        <a:rPr lang="de-CH" sz="3200" b="0" dirty="0" smtClean="0"/>
                        <a:t>: Weidedruck hoch halten (Kleine Koppeln)</a:t>
                      </a:r>
                      <a:endParaRPr lang="de-CH" sz="3200" b="0" dirty="0"/>
                    </a:p>
                  </a:txBody>
                  <a:tcPr anchor="ctr"/>
                </a:tc>
                <a:extLst>
                  <a:ext uri="{0D108BD9-81ED-4DB2-BD59-A6C34878D82A}">
                    <a16:rowId xmlns:a16="http://schemas.microsoft.com/office/drawing/2014/main" val="1530460692"/>
                  </a:ext>
                </a:extLst>
              </a:tr>
              <a:tr h="2031658">
                <a:tc vMerge="1">
                  <a:txBody>
                    <a:bodyPr/>
                    <a:lstStyle/>
                    <a:p>
                      <a:endParaRPr lang="de-CH" dirty="0"/>
                    </a:p>
                  </a:txBody>
                  <a:tcPr/>
                </a:tc>
                <a:tc>
                  <a:txBody>
                    <a:bodyPr/>
                    <a:lstStyle/>
                    <a:p>
                      <a:pPr algn="ctr"/>
                      <a:r>
                        <a:rPr lang="de-CH" sz="3200" b="1" dirty="0" smtClean="0"/>
                        <a:t>Direkte Bekämpfung</a:t>
                      </a:r>
                      <a:endParaRPr lang="de-CH" sz="3200" b="1" dirty="0"/>
                    </a:p>
                  </a:txBody>
                  <a:tcPr anchor="ctr"/>
                </a:tc>
                <a:tc>
                  <a:txBody>
                    <a:bodyPr/>
                    <a:lstStyle/>
                    <a:p>
                      <a:r>
                        <a:rPr lang="de-CH" sz="3200" b="0" dirty="0" smtClean="0"/>
                        <a:t>Hoher Weidedruck mit Ziegen oder extensiven Schafrassen. Pflanzen dürr stehen lassen, treiben sonst wieder aus!!</a:t>
                      </a:r>
                      <a:r>
                        <a:rPr lang="de-CH" sz="3200" b="0" baseline="0" dirty="0" smtClean="0"/>
                        <a:t> </a:t>
                      </a:r>
                      <a:r>
                        <a:rPr lang="de-CH" sz="3200" b="0" dirty="0" smtClean="0"/>
                        <a:t>Absägen</a:t>
                      </a:r>
                    </a:p>
                  </a:txBody>
                  <a:tcPr anchor="ctr"/>
                </a:tc>
                <a:extLst>
                  <a:ext uri="{0D108BD9-81ED-4DB2-BD59-A6C34878D82A}">
                    <a16:rowId xmlns:a16="http://schemas.microsoft.com/office/drawing/2014/main" val="717404648"/>
                  </a:ext>
                </a:extLst>
              </a:tr>
              <a:tr h="1698781">
                <a:tc vMerge="1">
                  <a:txBody>
                    <a:bodyPr/>
                    <a:lstStyle/>
                    <a:p>
                      <a:endParaRPr lang="de-CH" dirty="0"/>
                    </a:p>
                  </a:txBody>
                  <a:tcPr/>
                </a:tc>
                <a:tc>
                  <a:txBody>
                    <a:bodyPr/>
                    <a:lstStyle/>
                    <a:p>
                      <a:pPr algn="ctr"/>
                      <a:r>
                        <a:rPr lang="de-CH" sz="3200" b="1" dirty="0" smtClean="0"/>
                        <a:t>Sonstiges</a:t>
                      </a:r>
                      <a:endParaRPr lang="de-CH" sz="3200" b="1" dirty="0"/>
                    </a:p>
                  </a:txBody>
                  <a:tcPr anchor="ctr"/>
                </a:tc>
                <a:tc>
                  <a:txBody>
                    <a:bodyPr/>
                    <a:lstStyle/>
                    <a:p>
                      <a:r>
                        <a:rPr lang="de-CH" sz="3200" b="0" dirty="0" smtClean="0"/>
                        <a:t>Knöllchenbakterien</a:t>
                      </a:r>
                      <a:endParaRPr lang="de-CH" sz="3200" b="0" dirty="0"/>
                    </a:p>
                  </a:txBody>
                  <a:tcPr anchor="ctr"/>
                </a:tc>
                <a:extLst>
                  <a:ext uri="{0D108BD9-81ED-4DB2-BD59-A6C34878D82A}">
                    <a16:rowId xmlns:a16="http://schemas.microsoft.com/office/drawing/2014/main" val="726415671"/>
                  </a:ext>
                </a:extLst>
              </a:tr>
            </a:tbl>
          </a:graphicData>
        </a:graphic>
      </p:graphicFrame>
      <p:pic>
        <p:nvPicPr>
          <p:cNvPr id="10" name="Grafik 9"/>
          <p:cNvPicPr/>
          <p:nvPr/>
        </p:nvPicPr>
        <p:blipFill rotWithShape="1">
          <a:blip r:embed="rId2"/>
          <a:srcRect l="9662" r="41880"/>
          <a:stretch/>
        </p:blipFill>
        <p:spPr bwMode="auto">
          <a:xfrm>
            <a:off x="931735" y="1744871"/>
            <a:ext cx="5076481" cy="702194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3344181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descr="Mann beim Schnit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127" y="2035183"/>
            <a:ext cx="8054815" cy="6048672"/>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p:txBody>
          <a:bodyPr>
            <a:noAutofit/>
          </a:bodyPr>
          <a:lstStyle/>
          <a:p>
            <a:r>
              <a:rPr lang="de-CH" sz="6000" b="0" dirty="0">
                <a:solidFill>
                  <a:schemeClr val="tx2"/>
                </a:solidFill>
              </a:rPr>
              <a:t>d</a:t>
            </a:r>
            <a:r>
              <a:rPr lang="de-CH" sz="6000" b="0" dirty="0" smtClean="0">
                <a:solidFill>
                  <a:schemeClr val="tx2"/>
                </a:solidFill>
              </a:rPr>
              <a:t>irekt</a:t>
            </a:r>
            <a:r>
              <a:rPr lang="de-CH" sz="6000" dirty="0" smtClean="0"/>
              <a:t>			</a:t>
            </a:r>
            <a:r>
              <a:rPr lang="de-CH" sz="6000" dirty="0"/>
              <a:t> </a:t>
            </a:r>
            <a:r>
              <a:rPr lang="de-CH" sz="6000" dirty="0" smtClean="0"/>
              <a:t>Bekämpfung			    </a:t>
            </a:r>
            <a:r>
              <a:rPr lang="de-CH" sz="6000" b="0" dirty="0" smtClean="0">
                <a:solidFill>
                  <a:schemeClr val="tx2"/>
                </a:solidFill>
              </a:rPr>
              <a:t>indirekt</a:t>
            </a:r>
            <a:endParaRPr lang="de-CH" sz="6000" b="0" dirty="0">
              <a:solidFill>
                <a:schemeClr val="tx2"/>
              </a:solidFill>
            </a:endParaRPr>
          </a:p>
        </p:txBody>
      </p:sp>
      <p:sp>
        <p:nvSpPr>
          <p:cNvPr id="3" name="Textplatzhalter 2"/>
          <p:cNvSpPr>
            <a:spLocks noGrp="1"/>
          </p:cNvSpPr>
          <p:nvPr>
            <p:ph type="body" sz="quarter" idx="13"/>
          </p:nvPr>
        </p:nvSpPr>
        <p:spPr/>
        <p:txBody>
          <a:bodyPr/>
          <a:lstStyle/>
          <a:p>
            <a:endParaRPr lang="de-CH" dirty="0"/>
          </a:p>
        </p:txBody>
      </p:sp>
      <p:sp>
        <p:nvSpPr>
          <p:cNvPr id="4" name="Datumsplatzhalter 3"/>
          <p:cNvSpPr>
            <a:spLocks noGrp="1"/>
          </p:cNvSpPr>
          <p:nvPr>
            <p:ph type="dt" sz="half" idx="14"/>
          </p:nvPr>
        </p:nvSpPr>
        <p:spPr/>
        <p:txBody>
          <a:bodyPr/>
          <a:lstStyle/>
          <a:p>
            <a:fld id="{45135997-0394-4A63-85A3-1ADDBC63CBF6}" type="datetime4">
              <a:rPr lang="de-CH" baseline="0" noProof="0" smtClean="0">
                <a:solidFill>
                  <a:schemeClr val="tx1"/>
                </a:solidFill>
              </a:rPr>
              <a:pPr/>
              <a:t>21. März 2024</a:t>
            </a:fld>
            <a:endParaRPr lang="de-CH" baseline="0" noProof="0" dirty="0" smtClean="0">
              <a:solidFill>
                <a:schemeClr val="tx1"/>
              </a:solidFill>
            </a:endParaRPr>
          </a:p>
        </p:txBody>
      </p:sp>
      <p:sp>
        <p:nvSpPr>
          <p:cNvPr id="5" name="Foliennummernplatzhalter 4"/>
          <p:cNvSpPr>
            <a:spLocks noGrp="1"/>
          </p:cNvSpPr>
          <p:nvPr>
            <p:ph type="sldNum" sz="quarter" idx="15"/>
          </p:nvPr>
        </p:nvSpPr>
        <p:spPr/>
        <p:txBody>
          <a:bodyPr/>
          <a:lstStyle/>
          <a:p>
            <a:r>
              <a:rPr lang="de-CH" noProof="0" smtClean="0"/>
              <a:t>Seite </a:t>
            </a:r>
            <a:fld id="{9F4ABB4D-1A5F-4891-A32C-FEF94645D90B}" type="slidenum">
              <a:rPr lang="de-CH" noProof="0" smtClean="0"/>
              <a:pPr/>
              <a:t>3</a:t>
            </a:fld>
            <a:endParaRPr lang="de-CH" noProof="0" dirty="0"/>
          </a:p>
        </p:txBody>
      </p:sp>
      <p:sp>
        <p:nvSpPr>
          <p:cNvPr id="6" name="Fußzeilenplatzhalter 5"/>
          <p:cNvSpPr>
            <a:spLocks noGrp="1"/>
          </p:cNvSpPr>
          <p:nvPr>
            <p:ph type="ftr" sz="quarter" idx="16"/>
          </p:nvPr>
        </p:nvSpPr>
        <p:spPr/>
        <p:txBody>
          <a:bodyPr/>
          <a:lstStyle/>
          <a:p>
            <a:r>
              <a:rPr lang="de-CH" smtClean="0"/>
              <a:t>Landw. Zentrum SG</a:t>
            </a:r>
            <a:endParaRPr lang="en-US" dirty="0"/>
          </a:p>
        </p:txBody>
      </p:sp>
      <p:pic>
        <p:nvPicPr>
          <p:cNvPr id="7" name="Grafik 6"/>
          <p:cNvPicPr>
            <a:picLocks noChangeAspect="1"/>
          </p:cNvPicPr>
          <p:nvPr/>
        </p:nvPicPr>
        <p:blipFill rotWithShape="1">
          <a:blip r:embed="rId4"/>
          <a:srcRect l="56944" t="11840" r="1951" b="1040"/>
          <a:stretch/>
        </p:blipFill>
        <p:spPr>
          <a:xfrm>
            <a:off x="8151307" y="2035183"/>
            <a:ext cx="9193718" cy="6048672"/>
          </a:xfrm>
          <a:prstGeom prst="rect">
            <a:avLst/>
          </a:prstGeom>
        </p:spPr>
      </p:pic>
    </p:spTree>
    <p:extLst>
      <p:ext uri="{BB962C8B-B14F-4D97-AF65-F5344CB8AC3E}">
        <p14:creationId xmlns:p14="http://schemas.microsoft.com/office/powerpoint/2010/main" val="1162147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6" presetClass="emph" presetSubtype="0" fill="hold" nodeType="withEffect">
                                  <p:stCondLst>
                                    <p:cond delay="0"/>
                                  </p:stCondLst>
                                  <p:childTnLst>
                                    <p:animScale>
                                      <p:cBhvr>
                                        <p:cTn id="8" dur="2000" fill="hold"/>
                                        <p:tgtEl>
                                          <p:spTgt spid="8"/>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smtClean="0"/>
              <a:t>Fazit</a:t>
            </a:r>
            <a:r>
              <a:rPr lang="de-CH" dirty="0" smtClean="0"/>
              <a:t> </a:t>
            </a:r>
            <a:r>
              <a:rPr lang="de-CH" dirty="0" smtClean="0"/>
              <a:t>Pflanzenbekämpfung</a:t>
            </a:r>
            <a:endParaRPr lang="de-CH" dirty="0"/>
          </a:p>
        </p:txBody>
      </p:sp>
      <p:sp>
        <p:nvSpPr>
          <p:cNvPr id="3" name="Textplatzhalter 2"/>
          <p:cNvSpPr>
            <a:spLocks noGrp="1"/>
          </p:cNvSpPr>
          <p:nvPr>
            <p:ph type="body" sz="quarter" idx="13"/>
          </p:nvPr>
        </p:nvSpPr>
        <p:spPr>
          <a:xfrm>
            <a:off x="957274" y="1843682"/>
            <a:ext cx="15910170" cy="6696075"/>
          </a:xfrm>
        </p:spPr>
        <p:txBody>
          <a:bodyPr>
            <a:normAutofit fontScale="77500" lnSpcReduction="20000"/>
          </a:bodyPr>
          <a:lstStyle/>
          <a:p>
            <a:pPr marL="571500" indent="-571500">
              <a:lnSpc>
                <a:spcPct val="120000"/>
              </a:lnSpc>
              <a:buFont typeface="Arial" panose="020B0604020202020204" pitchFamily="34" charset="0"/>
              <a:buChar char="•"/>
            </a:pPr>
            <a:r>
              <a:rPr lang="de-CH" b="1" dirty="0" smtClean="0"/>
              <a:t>Früh handeln: </a:t>
            </a:r>
          </a:p>
          <a:p>
            <a:pPr marL="1108033" lvl="1" indent="-571500">
              <a:lnSpc>
                <a:spcPct val="120000"/>
              </a:lnSpc>
            </a:pPr>
            <a:r>
              <a:rPr lang="de-CH" dirty="0" smtClean="0"/>
              <a:t>Einzelpflanzen lassen sich einfacher bekämpfen</a:t>
            </a:r>
          </a:p>
          <a:p>
            <a:pPr marL="571500" indent="-571500">
              <a:lnSpc>
                <a:spcPct val="120000"/>
              </a:lnSpc>
              <a:buFont typeface="Arial" panose="020B0604020202020204" pitchFamily="34" charset="0"/>
              <a:buChar char="•"/>
            </a:pPr>
            <a:r>
              <a:rPr lang="de-CH" b="1" dirty="0" smtClean="0"/>
              <a:t>Ziel: Geschlossene Grasnarbe</a:t>
            </a:r>
          </a:p>
          <a:p>
            <a:pPr marL="1108033" lvl="1" indent="-571500">
              <a:lnSpc>
                <a:spcPct val="120000"/>
              </a:lnSpc>
            </a:pPr>
            <a:r>
              <a:rPr lang="de-CH" dirty="0" smtClean="0"/>
              <a:t>Problempflanzen profitieren von </a:t>
            </a:r>
            <a:r>
              <a:rPr lang="de-CH" dirty="0" smtClean="0"/>
              <a:t>Lücken, </a:t>
            </a:r>
            <a:r>
              <a:rPr lang="de-CH" dirty="0" err="1" smtClean="0"/>
              <a:t>Nachsaat</a:t>
            </a:r>
            <a:r>
              <a:rPr lang="de-CH" dirty="0" smtClean="0"/>
              <a:t> mit SM 481</a:t>
            </a:r>
            <a:endParaRPr lang="de-CH" dirty="0" smtClean="0"/>
          </a:p>
          <a:p>
            <a:pPr marL="571500" indent="-571500">
              <a:lnSpc>
                <a:spcPct val="120000"/>
              </a:lnSpc>
              <a:buFont typeface="Arial" panose="020B0604020202020204" pitchFamily="34" charset="0"/>
              <a:buChar char="•"/>
            </a:pPr>
            <a:r>
              <a:rPr lang="de-CH" b="1" dirty="0" smtClean="0"/>
              <a:t>Wenig Auswahl an selektiven Herbiziden für Alpenpflanzen</a:t>
            </a:r>
          </a:p>
          <a:p>
            <a:pPr marL="1108033" lvl="1" indent="-571500">
              <a:lnSpc>
                <a:spcPct val="120000"/>
              </a:lnSpc>
            </a:pPr>
            <a:r>
              <a:rPr lang="de-CH" dirty="0" smtClean="0"/>
              <a:t>Vielfach </a:t>
            </a:r>
            <a:r>
              <a:rPr lang="de-CH" dirty="0" smtClean="0"/>
              <a:t>Breitbandherbizide, Lücken </a:t>
            </a:r>
            <a:r>
              <a:rPr lang="de-CH" dirty="0" smtClean="0"/>
              <a:t>entstehen</a:t>
            </a:r>
          </a:p>
          <a:p>
            <a:pPr marL="571500" indent="-571500">
              <a:lnSpc>
                <a:spcPct val="120000"/>
              </a:lnSpc>
              <a:buFont typeface="Arial" panose="020B0604020202020204" pitchFamily="34" charset="0"/>
              <a:buChar char="•"/>
            </a:pPr>
            <a:r>
              <a:rPr lang="de-CH" b="1" dirty="0" smtClean="0"/>
              <a:t>Problempflanzen werden gefördert durch:</a:t>
            </a:r>
          </a:p>
          <a:p>
            <a:pPr marL="1108033" lvl="1" indent="-571500">
              <a:lnSpc>
                <a:spcPct val="120000"/>
              </a:lnSpc>
            </a:pPr>
            <a:r>
              <a:rPr lang="de-CH" dirty="0" smtClean="0"/>
              <a:t>Übernutzung / Unternutzung / </a:t>
            </a:r>
            <a:r>
              <a:rPr lang="de-CH" dirty="0" smtClean="0"/>
              <a:t>Späte Beweidung</a:t>
            </a:r>
            <a:endParaRPr lang="de-CH" dirty="0" smtClean="0"/>
          </a:p>
          <a:p>
            <a:pPr marL="571500" indent="-571500">
              <a:lnSpc>
                <a:spcPct val="120000"/>
              </a:lnSpc>
              <a:buFont typeface="Arial" panose="020B0604020202020204" pitchFamily="34" charset="0"/>
              <a:buChar char="•"/>
            </a:pPr>
            <a:r>
              <a:rPr lang="de-CH" b="1" dirty="0" smtClean="0"/>
              <a:t>3x3-Regel</a:t>
            </a:r>
          </a:p>
          <a:p>
            <a:pPr marL="571500" indent="-571500">
              <a:lnSpc>
                <a:spcPct val="120000"/>
              </a:lnSpc>
              <a:buFont typeface="Arial" panose="020B0604020202020204" pitchFamily="34" charset="0"/>
              <a:buChar char="•"/>
            </a:pPr>
            <a:r>
              <a:rPr lang="de-CH" b="1" dirty="0" smtClean="0"/>
              <a:t>Pflanzen schwächen, dann chemisch bekämpfen (Kombination)</a:t>
            </a:r>
            <a:endParaRPr lang="de-CH" b="1" dirty="0" smtClean="0"/>
          </a:p>
          <a:p>
            <a:pPr marL="571500" indent="-571500">
              <a:lnSpc>
                <a:spcPct val="120000"/>
              </a:lnSpc>
              <a:buFont typeface="Arial" panose="020B0604020202020204" pitchFamily="34" charset="0"/>
              <a:buChar char="•"/>
            </a:pPr>
            <a:r>
              <a:rPr lang="de-CH" b="1" dirty="0" smtClean="0"/>
              <a:t>Ursachen </a:t>
            </a:r>
            <a:r>
              <a:rPr lang="de-CH" b="1" dirty="0" smtClean="0"/>
              <a:t>hinterfragen</a:t>
            </a:r>
          </a:p>
          <a:p>
            <a:pPr marL="571500" indent="-571500">
              <a:lnSpc>
                <a:spcPct val="120000"/>
              </a:lnSpc>
              <a:buFont typeface="Arial" panose="020B0604020202020204" pitchFamily="34" charset="0"/>
              <a:buChar char="•"/>
            </a:pPr>
            <a:r>
              <a:rPr lang="de-CH" b="1" dirty="0" smtClean="0"/>
              <a:t>Stets dran bleiben =&gt; mehr Ausdauer als </a:t>
            </a:r>
            <a:r>
              <a:rPr lang="de-CH" b="1" dirty="0" smtClean="0"/>
              <a:t>Pflanze</a:t>
            </a:r>
            <a:endParaRPr lang="de-CH" dirty="0" smtClean="0"/>
          </a:p>
          <a:p>
            <a:pPr marL="1108033" lvl="1" indent="-571500"/>
            <a:endParaRPr lang="de-CH" dirty="0"/>
          </a:p>
          <a:p>
            <a:pPr marL="571500" indent="-571500">
              <a:buFont typeface="Arial" panose="020B0604020202020204" pitchFamily="34" charset="0"/>
              <a:buChar char="•"/>
            </a:pPr>
            <a:endParaRPr lang="de-CH" dirty="0"/>
          </a:p>
        </p:txBody>
      </p:sp>
      <p:sp>
        <p:nvSpPr>
          <p:cNvPr id="4" name="Datumsplatzhalter 3"/>
          <p:cNvSpPr>
            <a:spLocks noGrp="1"/>
          </p:cNvSpPr>
          <p:nvPr>
            <p:ph type="dt" sz="half" idx="14"/>
          </p:nvPr>
        </p:nvSpPr>
        <p:spPr/>
        <p:txBody>
          <a:bodyPr/>
          <a:lstStyle/>
          <a:p>
            <a:fld id="{45135997-0394-4A63-85A3-1ADDBC63CBF6}" type="datetime4">
              <a:rPr lang="de-CH" baseline="0" noProof="0" smtClean="0">
                <a:solidFill>
                  <a:schemeClr val="tx1"/>
                </a:solidFill>
              </a:rPr>
              <a:pPr/>
              <a:t>21. März 2024</a:t>
            </a:fld>
            <a:endParaRPr lang="de-CH" baseline="0" noProof="0" dirty="0" smtClean="0">
              <a:solidFill>
                <a:schemeClr val="tx1"/>
              </a:solidFill>
            </a:endParaRPr>
          </a:p>
        </p:txBody>
      </p:sp>
      <p:sp>
        <p:nvSpPr>
          <p:cNvPr id="5" name="Foliennummernplatzhalter 4"/>
          <p:cNvSpPr>
            <a:spLocks noGrp="1"/>
          </p:cNvSpPr>
          <p:nvPr>
            <p:ph type="sldNum" sz="quarter" idx="15"/>
          </p:nvPr>
        </p:nvSpPr>
        <p:spPr/>
        <p:txBody>
          <a:bodyPr/>
          <a:lstStyle/>
          <a:p>
            <a:r>
              <a:rPr lang="de-CH" noProof="0" smtClean="0"/>
              <a:t>Seite </a:t>
            </a:r>
            <a:fld id="{9F4ABB4D-1A5F-4891-A32C-FEF94645D90B}" type="slidenum">
              <a:rPr lang="de-CH" noProof="0" smtClean="0"/>
              <a:pPr/>
              <a:t>30</a:t>
            </a:fld>
            <a:endParaRPr lang="de-CH" noProof="0" dirty="0"/>
          </a:p>
        </p:txBody>
      </p:sp>
      <p:sp>
        <p:nvSpPr>
          <p:cNvPr id="6" name="Fußzeilenplatzhalter 5"/>
          <p:cNvSpPr>
            <a:spLocks noGrp="1"/>
          </p:cNvSpPr>
          <p:nvPr>
            <p:ph type="ftr" sz="quarter" idx="16"/>
          </p:nvPr>
        </p:nvSpPr>
        <p:spPr/>
        <p:txBody>
          <a:bodyPr/>
          <a:lstStyle/>
          <a:p>
            <a:r>
              <a:rPr lang="de-CH" smtClean="0"/>
              <a:t>Landw. Zentrum SG</a:t>
            </a:r>
            <a:endParaRPr lang="en-US" dirty="0"/>
          </a:p>
        </p:txBody>
      </p:sp>
    </p:spTree>
    <p:extLst>
      <p:ext uri="{BB962C8B-B14F-4D97-AF65-F5344CB8AC3E}">
        <p14:creationId xmlns:p14="http://schemas.microsoft.com/office/powerpoint/2010/main" val="2001907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4"/>
          </p:nvPr>
        </p:nvSpPr>
        <p:spPr/>
        <p:txBody>
          <a:bodyPr/>
          <a:lstStyle/>
          <a:p>
            <a:fld id="{45135997-0394-4A63-85A3-1ADDBC63CBF6}" type="datetime4">
              <a:rPr lang="de-CH" baseline="0" noProof="0" smtClean="0">
                <a:solidFill>
                  <a:schemeClr val="tx1"/>
                </a:solidFill>
              </a:rPr>
              <a:pPr/>
              <a:t>21. März 2024</a:t>
            </a:fld>
            <a:endParaRPr lang="de-CH" baseline="0" noProof="0" dirty="0" smtClean="0">
              <a:solidFill>
                <a:schemeClr val="tx1"/>
              </a:solidFill>
            </a:endParaRPr>
          </a:p>
        </p:txBody>
      </p:sp>
      <p:sp>
        <p:nvSpPr>
          <p:cNvPr id="5" name="Foliennummernplatzhalter 4"/>
          <p:cNvSpPr>
            <a:spLocks noGrp="1"/>
          </p:cNvSpPr>
          <p:nvPr>
            <p:ph type="sldNum" sz="quarter" idx="15"/>
          </p:nvPr>
        </p:nvSpPr>
        <p:spPr/>
        <p:txBody>
          <a:bodyPr/>
          <a:lstStyle/>
          <a:p>
            <a:r>
              <a:rPr lang="de-CH" noProof="0" smtClean="0"/>
              <a:t>Seite </a:t>
            </a:r>
            <a:fld id="{9F4ABB4D-1A5F-4891-A32C-FEF94645D90B}" type="slidenum">
              <a:rPr lang="de-CH" noProof="0" smtClean="0"/>
              <a:pPr/>
              <a:t>31</a:t>
            </a:fld>
            <a:endParaRPr lang="de-CH" noProof="0" dirty="0"/>
          </a:p>
        </p:txBody>
      </p:sp>
      <p:sp>
        <p:nvSpPr>
          <p:cNvPr id="6" name="Fußzeilenplatzhalter 5"/>
          <p:cNvSpPr>
            <a:spLocks noGrp="1"/>
          </p:cNvSpPr>
          <p:nvPr>
            <p:ph type="ftr" sz="quarter" idx="16"/>
          </p:nvPr>
        </p:nvSpPr>
        <p:spPr/>
        <p:txBody>
          <a:bodyPr/>
          <a:lstStyle/>
          <a:p>
            <a:r>
              <a:rPr lang="de-CH" smtClean="0"/>
              <a:t>Landw. Zentrum SG</a:t>
            </a:r>
            <a:endParaRPr lang="en-US" dirty="0"/>
          </a:p>
        </p:txBody>
      </p:sp>
      <p:pic>
        <p:nvPicPr>
          <p:cNvPr id="7" name="Grafik 6"/>
          <p:cNvPicPr/>
          <p:nvPr/>
        </p:nvPicPr>
        <p:blipFill rotWithShape="1">
          <a:blip r:embed="rId3"/>
          <a:srcRect l="9633" r="9666" b="1160"/>
          <a:stretch/>
        </p:blipFill>
        <p:spPr bwMode="auto">
          <a:xfrm>
            <a:off x="957276" y="0"/>
            <a:ext cx="14649176" cy="9756775"/>
          </a:xfrm>
          <a:prstGeom prst="rect">
            <a:avLst/>
          </a:prstGeom>
          <a:ln>
            <a:noFill/>
          </a:ln>
          <a:extLst>
            <a:ext uri="{53640926-AAD7-44D8-BBD7-CCE9431645EC}">
              <a14:shadowObscured xmlns:a14="http://schemas.microsoft.com/office/drawing/2010/main"/>
            </a:ext>
          </a:extLst>
        </p:spPr>
      </p:pic>
      <p:sp>
        <p:nvSpPr>
          <p:cNvPr id="8" name="Rechteck 7"/>
          <p:cNvSpPr/>
          <p:nvPr/>
        </p:nvSpPr>
        <p:spPr>
          <a:xfrm>
            <a:off x="6386152" y="4302323"/>
            <a:ext cx="3791423" cy="1862048"/>
          </a:xfrm>
          <a:prstGeom prst="rect">
            <a:avLst/>
          </a:prstGeom>
          <a:solidFill>
            <a:srgbClr val="FFFF00">
              <a:alpha val="47059"/>
            </a:srgbClr>
          </a:solidFill>
        </p:spPr>
        <p:txBody>
          <a:bodyPr wrap="none" lIns="91440" tIns="45720" rIns="91440" bIns="45720">
            <a:spAutoFit/>
          </a:bodyPr>
          <a:lstStyle/>
          <a:p>
            <a:pPr algn="ctr"/>
            <a:r>
              <a:rPr lang="de-DE" sz="115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E</a:t>
            </a:r>
            <a:r>
              <a:rPr lang="de-DE" sz="11500" b="1"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nde</a:t>
            </a:r>
            <a:endParaRPr lang="de-DE" sz="115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Tree>
    <p:extLst>
      <p:ext uri="{BB962C8B-B14F-4D97-AF65-F5344CB8AC3E}">
        <p14:creationId xmlns:p14="http://schemas.microsoft.com/office/powerpoint/2010/main" val="1907079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CH"/>
          </a:p>
        </p:txBody>
      </p:sp>
      <p:sp>
        <p:nvSpPr>
          <p:cNvPr id="3" name="Textplatzhalter 2"/>
          <p:cNvSpPr>
            <a:spLocks noGrp="1"/>
          </p:cNvSpPr>
          <p:nvPr>
            <p:ph type="body" sz="quarter" idx="13"/>
          </p:nvPr>
        </p:nvSpPr>
        <p:spPr/>
        <p:txBody>
          <a:bodyPr/>
          <a:lstStyle/>
          <a:p>
            <a:endParaRPr lang="de-CH"/>
          </a:p>
        </p:txBody>
      </p:sp>
      <p:sp>
        <p:nvSpPr>
          <p:cNvPr id="4" name="Datumsplatzhalter 3"/>
          <p:cNvSpPr>
            <a:spLocks noGrp="1"/>
          </p:cNvSpPr>
          <p:nvPr>
            <p:ph type="dt" sz="half" idx="14"/>
          </p:nvPr>
        </p:nvSpPr>
        <p:spPr/>
        <p:txBody>
          <a:bodyPr/>
          <a:lstStyle/>
          <a:p>
            <a:fld id="{45135997-0394-4A63-85A3-1ADDBC63CBF6}" type="datetime4">
              <a:rPr lang="de-CH" baseline="0" noProof="0" smtClean="0">
                <a:solidFill>
                  <a:schemeClr val="tx1"/>
                </a:solidFill>
              </a:rPr>
              <a:pPr/>
              <a:t>21. März 2024</a:t>
            </a:fld>
            <a:endParaRPr lang="de-CH" baseline="0" noProof="0" dirty="0" smtClean="0">
              <a:solidFill>
                <a:schemeClr val="tx1"/>
              </a:solidFill>
            </a:endParaRPr>
          </a:p>
        </p:txBody>
      </p:sp>
      <p:sp>
        <p:nvSpPr>
          <p:cNvPr id="5" name="Foliennummernplatzhalter 4"/>
          <p:cNvSpPr>
            <a:spLocks noGrp="1"/>
          </p:cNvSpPr>
          <p:nvPr>
            <p:ph type="sldNum" sz="quarter" idx="15"/>
          </p:nvPr>
        </p:nvSpPr>
        <p:spPr/>
        <p:txBody>
          <a:bodyPr/>
          <a:lstStyle/>
          <a:p>
            <a:r>
              <a:rPr lang="de-CH" noProof="0" smtClean="0"/>
              <a:t>Seite </a:t>
            </a:r>
            <a:fld id="{9F4ABB4D-1A5F-4891-A32C-FEF94645D90B}" type="slidenum">
              <a:rPr lang="de-CH" noProof="0" smtClean="0"/>
              <a:pPr/>
              <a:t>32</a:t>
            </a:fld>
            <a:endParaRPr lang="de-CH" noProof="0" dirty="0"/>
          </a:p>
        </p:txBody>
      </p:sp>
      <p:sp>
        <p:nvSpPr>
          <p:cNvPr id="6" name="Fußzeilenplatzhalter 5"/>
          <p:cNvSpPr>
            <a:spLocks noGrp="1"/>
          </p:cNvSpPr>
          <p:nvPr>
            <p:ph type="ftr" sz="quarter" idx="16"/>
          </p:nvPr>
        </p:nvSpPr>
        <p:spPr/>
        <p:txBody>
          <a:bodyPr/>
          <a:lstStyle/>
          <a:p>
            <a:r>
              <a:rPr lang="de-CH" smtClean="0"/>
              <a:t>Landw. Zentrum SG</a:t>
            </a:r>
            <a:endParaRPr lang="en-US" dirty="0"/>
          </a:p>
        </p:txBody>
      </p:sp>
      <p:sp>
        <p:nvSpPr>
          <p:cNvPr id="7" name="Rechteck 6"/>
          <p:cNvSpPr/>
          <p:nvPr/>
        </p:nvSpPr>
        <p:spPr>
          <a:xfrm>
            <a:off x="0" y="0"/>
            <a:ext cx="17345025" cy="9756775"/>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CH" b="0" i="0" baseline="0" dirty="0" err="1" smtClean="0"/>
          </a:p>
        </p:txBody>
      </p:sp>
    </p:spTree>
    <p:extLst>
      <p:ext uri="{BB962C8B-B14F-4D97-AF65-F5344CB8AC3E}">
        <p14:creationId xmlns:p14="http://schemas.microsoft.com/office/powerpoint/2010/main" val="208343339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smtClean="0"/>
              <a:t>Das magische Dreieck der Alpwirtschaft</a:t>
            </a:r>
            <a:endParaRPr lang="de-CH" dirty="0"/>
          </a:p>
        </p:txBody>
      </p:sp>
      <p:sp>
        <p:nvSpPr>
          <p:cNvPr id="4" name="Datumsplatzhalter 3"/>
          <p:cNvSpPr>
            <a:spLocks noGrp="1"/>
          </p:cNvSpPr>
          <p:nvPr>
            <p:ph type="dt" sz="half" idx="14"/>
          </p:nvPr>
        </p:nvSpPr>
        <p:spPr/>
        <p:txBody>
          <a:bodyPr/>
          <a:lstStyle/>
          <a:p>
            <a:fld id="{45135997-0394-4A63-85A3-1ADDBC63CBF6}" type="datetime4">
              <a:rPr lang="de-CH" baseline="0" noProof="0" smtClean="0">
                <a:solidFill>
                  <a:schemeClr val="tx1"/>
                </a:solidFill>
              </a:rPr>
              <a:pPr/>
              <a:t>21. März 2024</a:t>
            </a:fld>
            <a:endParaRPr lang="de-CH" baseline="0" noProof="0" dirty="0" smtClean="0">
              <a:solidFill>
                <a:schemeClr val="tx1"/>
              </a:solidFill>
            </a:endParaRPr>
          </a:p>
        </p:txBody>
      </p:sp>
      <p:sp>
        <p:nvSpPr>
          <p:cNvPr id="5" name="Foliennummernplatzhalter 4"/>
          <p:cNvSpPr>
            <a:spLocks noGrp="1"/>
          </p:cNvSpPr>
          <p:nvPr>
            <p:ph type="sldNum" sz="quarter" idx="15"/>
          </p:nvPr>
        </p:nvSpPr>
        <p:spPr/>
        <p:txBody>
          <a:bodyPr/>
          <a:lstStyle/>
          <a:p>
            <a:r>
              <a:rPr lang="de-CH" noProof="0" smtClean="0"/>
              <a:t>Seite </a:t>
            </a:r>
            <a:fld id="{9F4ABB4D-1A5F-4891-A32C-FEF94645D90B}" type="slidenum">
              <a:rPr lang="de-CH" noProof="0" smtClean="0"/>
              <a:pPr/>
              <a:t>4</a:t>
            </a:fld>
            <a:endParaRPr lang="de-CH" noProof="0" dirty="0"/>
          </a:p>
        </p:txBody>
      </p:sp>
      <p:sp>
        <p:nvSpPr>
          <p:cNvPr id="6" name="Fußzeilenplatzhalter 5"/>
          <p:cNvSpPr>
            <a:spLocks noGrp="1"/>
          </p:cNvSpPr>
          <p:nvPr>
            <p:ph type="ftr" sz="quarter" idx="16"/>
          </p:nvPr>
        </p:nvSpPr>
        <p:spPr/>
        <p:txBody>
          <a:bodyPr/>
          <a:lstStyle/>
          <a:p>
            <a:r>
              <a:rPr lang="de-CH" smtClean="0"/>
              <a:t>Landw. Zentrum SG</a:t>
            </a:r>
            <a:endParaRPr lang="en-US" dirty="0"/>
          </a:p>
        </p:txBody>
      </p:sp>
      <p:pic>
        <p:nvPicPr>
          <p:cNvPr id="7" name="Grafik 6"/>
          <p:cNvPicPr/>
          <p:nvPr/>
        </p:nvPicPr>
        <p:blipFill rotWithShape="1">
          <a:blip r:embed="rId3"/>
          <a:srcRect l="9633" r="9666" b="1160"/>
          <a:stretch/>
        </p:blipFill>
        <p:spPr bwMode="auto">
          <a:xfrm>
            <a:off x="3055888" y="1349994"/>
            <a:ext cx="11953328" cy="784700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5899199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smtClean="0"/>
              <a:t>Direkte Bekämpfung</a:t>
            </a:r>
            <a:endParaRPr lang="de-CH" dirty="0"/>
          </a:p>
        </p:txBody>
      </p:sp>
      <p:sp>
        <p:nvSpPr>
          <p:cNvPr id="4" name="Datumsplatzhalter 3"/>
          <p:cNvSpPr>
            <a:spLocks noGrp="1"/>
          </p:cNvSpPr>
          <p:nvPr>
            <p:ph type="dt" sz="half" idx="14"/>
          </p:nvPr>
        </p:nvSpPr>
        <p:spPr/>
        <p:txBody>
          <a:bodyPr/>
          <a:lstStyle/>
          <a:p>
            <a:fld id="{45135997-0394-4A63-85A3-1ADDBC63CBF6}" type="datetime4">
              <a:rPr lang="de-CH" baseline="0" noProof="0" smtClean="0">
                <a:solidFill>
                  <a:schemeClr val="tx1"/>
                </a:solidFill>
              </a:rPr>
              <a:pPr/>
              <a:t>21. März 2024</a:t>
            </a:fld>
            <a:endParaRPr lang="de-CH" baseline="0" noProof="0" dirty="0" smtClean="0">
              <a:solidFill>
                <a:schemeClr val="tx1"/>
              </a:solidFill>
            </a:endParaRPr>
          </a:p>
        </p:txBody>
      </p:sp>
      <p:sp>
        <p:nvSpPr>
          <p:cNvPr id="5" name="Foliennummernplatzhalter 4"/>
          <p:cNvSpPr>
            <a:spLocks noGrp="1"/>
          </p:cNvSpPr>
          <p:nvPr>
            <p:ph type="sldNum" sz="quarter" idx="15"/>
          </p:nvPr>
        </p:nvSpPr>
        <p:spPr/>
        <p:txBody>
          <a:bodyPr/>
          <a:lstStyle/>
          <a:p>
            <a:r>
              <a:rPr lang="de-CH" noProof="0" smtClean="0"/>
              <a:t>Seite </a:t>
            </a:r>
            <a:fld id="{9F4ABB4D-1A5F-4891-A32C-FEF94645D90B}" type="slidenum">
              <a:rPr lang="de-CH" noProof="0" smtClean="0"/>
              <a:pPr/>
              <a:t>5</a:t>
            </a:fld>
            <a:endParaRPr lang="de-CH" noProof="0" dirty="0"/>
          </a:p>
        </p:txBody>
      </p:sp>
      <p:sp>
        <p:nvSpPr>
          <p:cNvPr id="6" name="Fußzeilenplatzhalter 5"/>
          <p:cNvSpPr>
            <a:spLocks noGrp="1"/>
          </p:cNvSpPr>
          <p:nvPr>
            <p:ph type="ftr" sz="quarter" idx="16"/>
          </p:nvPr>
        </p:nvSpPr>
        <p:spPr/>
        <p:txBody>
          <a:bodyPr/>
          <a:lstStyle/>
          <a:p>
            <a:r>
              <a:rPr lang="de-CH" smtClean="0"/>
              <a:t>Landw. Zentrum SG</a:t>
            </a:r>
            <a:endParaRPr lang="en-US" dirty="0"/>
          </a:p>
        </p:txBody>
      </p:sp>
      <p:pic>
        <p:nvPicPr>
          <p:cNvPr id="8196" name="Picture 4" descr="Einzelstockbehandlung | Heidis Mis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9314" y="2142083"/>
            <a:ext cx="7488832" cy="6600870"/>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Die Rückeroberung der Alpen"/>
          <p:cNvPicPr>
            <a:picLocks noChangeAspect="1" noChangeArrowheads="1"/>
          </p:cNvPicPr>
          <p:nvPr/>
        </p:nvPicPr>
        <p:blipFill rotWithShape="1">
          <a:blip r:embed="rId3">
            <a:extLst>
              <a:ext uri="{28A0092B-C50C-407E-A947-70E740481C1C}">
                <a14:useLocalDpi xmlns:a14="http://schemas.microsoft.com/office/drawing/2010/main" val="0"/>
              </a:ext>
            </a:extLst>
          </a:blip>
          <a:srcRect l="10613" r="14284"/>
          <a:stretch/>
        </p:blipFill>
        <p:spPr bwMode="auto">
          <a:xfrm>
            <a:off x="8816528" y="2142083"/>
            <a:ext cx="7440800" cy="6600870"/>
          </a:xfrm>
          <a:prstGeom prst="rect">
            <a:avLst/>
          </a:prstGeom>
          <a:noFill/>
          <a:extLst>
            <a:ext uri="{909E8E84-426E-40DD-AFC4-6F175D3DCCD1}">
              <a14:hiddenFill xmlns:a14="http://schemas.microsoft.com/office/drawing/2010/main">
                <a:solidFill>
                  <a:srgbClr val="FFFFFF"/>
                </a:solidFill>
              </a14:hiddenFill>
            </a:ext>
          </a:extLst>
        </p:spPr>
      </p:pic>
      <p:sp>
        <p:nvSpPr>
          <p:cNvPr id="10" name="Rechteck 9"/>
          <p:cNvSpPr/>
          <p:nvPr/>
        </p:nvSpPr>
        <p:spPr>
          <a:xfrm>
            <a:off x="2806872" y="7387844"/>
            <a:ext cx="3733715" cy="1015663"/>
          </a:xfrm>
          <a:prstGeom prst="rect">
            <a:avLst/>
          </a:prstGeom>
          <a:solidFill>
            <a:srgbClr val="FFFF00"/>
          </a:solidFill>
        </p:spPr>
        <p:txBody>
          <a:bodyPr wrap="none" lIns="91440" tIns="45720" rIns="91440" bIns="45720">
            <a:spAutoFit/>
          </a:bodyPr>
          <a:lstStyle/>
          <a:p>
            <a:pPr algn="ctr"/>
            <a:r>
              <a:rPr lang="de-DE" sz="6000" b="1" cap="none" spc="0"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chemisch</a:t>
            </a:r>
            <a:endParaRPr lang="de-DE" sz="60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
        <p:nvSpPr>
          <p:cNvPr id="11" name="Rechteck 10"/>
          <p:cNvSpPr/>
          <p:nvPr/>
        </p:nvSpPr>
        <p:spPr>
          <a:xfrm>
            <a:off x="10193358" y="7382535"/>
            <a:ext cx="4631396" cy="1015663"/>
          </a:xfrm>
          <a:prstGeom prst="rect">
            <a:avLst/>
          </a:prstGeom>
          <a:solidFill>
            <a:srgbClr val="FFFF00"/>
          </a:solidFill>
        </p:spPr>
        <p:txBody>
          <a:bodyPr wrap="none" lIns="91440" tIns="45720" rIns="91440" bIns="45720">
            <a:spAutoFit/>
          </a:bodyPr>
          <a:lstStyle/>
          <a:p>
            <a:pPr algn="ctr"/>
            <a:r>
              <a:rPr lang="de-DE" sz="6000" b="1" cap="none" spc="0"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mechanisch</a:t>
            </a:r>
            <a:endParaRPr lang="de-DE" sz="60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Tree>
    <p:extLst>
      <p:ext uri="{BB962C8B-B14F-4D97-AF65-F5344CB8AC3E}">
        <p14:creationId xmlns:p14="http://schemas.microsoft.com/office/powerpoint/2010/main" val="164626305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CH"/>
          </a:p>
        </p:txBody>
      </p:sp>
      <p:sp>
        <p:nvSpPr>
          <p:cNvPr id="4" name="Datumsplatzhalter 3"/>
          <p:cNvSpPr>
            <a:spLocks noGrp="1"/>
          </p:cNvSpPr>
          <p:nvPr>
            <p:ph type="dt" sz="half" idx="14"/>
          </p:nvPr>
        </p:nvSpPr>
        <p:spPr/>
        <p:txBody>
          <a:bodyPr/>
          <a:lstStyle/>
          <a:p>
            <a:fld id="{45135997-0394-4A63-85A3-1ADDBC63CBF6}" type="datetime4">
              <a:rPr lang="de-CH" baseline="0" noProof="0" smtClean="0">
                <a:solidFill>
                  <a:schemeClr val="tx1"/>
                </a:solidFill>
              </a:rPr>
              <a:pPr/>
              <a:t>21. März 2024</a:t>
            </a:fld>
            <a:endParaRPr lang="de-CH" baseline="0" noProof="0" dirty="0" smtClean="0">
              <a:solidFill>
                <a:schemeClr val="tx1"/>
              </a:solidFill>
            </a:endParaRPr>
          </a:p>
        </p:txBody>
      </p:sp>
      <p:sp>
        <p:nvSpPr>
          <p:cNvPr id="5" name="Foliennummernplatzhalter 4"/>
          <p:cNvSpPr>
            <a:spLocks noGrp="1"/>
          </p:cNvSpPr>
          <p:nvPr>
            <p:ph type="sldNum" sz="quarter" idx="15"/>
          </p:nvPr>
        </p:nvSpPr>
        <p:spPr/>
        <p:txBody>
          <a:bodyPr/>
          <a:lstStyle/>
          <a:p>
            <a:r>
              <a:rPr lang="de-CH" noProof="0" smtClean="0"/>
              <a:t>Seite </a:t>
            </a:r>
            <a:fld id="{9F4ABB4D-1A5F-4891-A32C-FEF94645D90B}" type="slidenum">
              <a:rPr lang="de-CH" noProof="0" smtClean="0"/>
              <a:pPr/>
              <a:t>6</a:t>
            </a:fld>
            <a:endParaRPr lang="de-CH" noProof="0" dirty="0"/>
          </a:p>
        </p:txBody>
      </p:sp>
      <p:sp>
        <p:nvSpPr>
          <p:cNvPr id="6" name="Fußzeilenplatzhalter 5"/>
          <p:cNvSpPr>
            <a:spLocks noGrp="1"/>
          </p:cNvSpPr>
          <p:nvPr>
            <p:ph type="ftr" sz="quarter" idx="16"/>
          </p:nvPr>
        </p:nvSpPr>
        <p:spPr/>
        <p:txBody>
          <a:bodyPr/>
          <a:lstStyle/>
          <a:p>
            <a:r>
              <a:rPr lang="de-CH" smtClean="0"/>
              <a:t>Landw. Zentrum SG</a:t>
            </a:r>
            <a:endParaRPr lang="en-US" dirty="0"/>
          </a:p>
        </p:txBody>
      </p:sp>
      <p:sp>
        <p:nvSpPr>
          <p:cNvPr id="7" name="Rechteck 6"/>
          <p:cNvSpPr/>
          <p:nvPr/>
        </p:nvSpPr>
        <p:spPr>
          <a:xfrm>
            <a:off x="957274" y="647822"/>
            <a:ext cx="15304190" cy="1015663"/>
          </a:xfrm>
          <a:prstGeom prst="rect">
            <a:avLst/>
          </a:prstGeom>
          <a:solidFill>
            <a:srgbClr val="FFFF00"/>
          </a:solidFill>
        </p:spPr>
        <p:txBody>
          <a:bodyPr wrap="none" lIns="91440" tIns="45720" rIns="91440" bIns="45720">
            <a:spAutoFit/>
          </a:bodyPr>
          <a:lstStyle/>
          <a:p>
            <a:pPr algn="ctr"/>
            <a:r>
              <a:rPr lang="de-DE" sz="6000" b="1" cap="none" spc="0"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Pflanzen bekämpfen  </a:t>
            </a:r>
            <a:r>
              <a:rPr lang="de-DE" sz="6000" b="1" cap="none" spc="0"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sym typeface="Symbol" panose="05050102010706020507" pitchFamily="18" charset="2"/>
              </a:rPr>
              <a:t></a:t>
            </a:r>
            <a:r>
              <a:rPr lang="de-DE" sz="6000" b="1" cap="none" spc="0"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  Pflanzen fördern</a:t>
            </a:r>
            <a:endParaRPr lang="de-DE" sz="60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pic>
        <p:nvPicPr>
          <p:cNvPr id="3074" name="Picture 2" descr="https://www.bauernzeitung.ch/fileadmin/_processed_/d/d/csm_OS_08_B_Weidefuehrung_Blacken_77edfdff10.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29629" y="1834404"/>
            <a:ext cx="10559480" cy="70418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522974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CH"/>
          </a:p>
        </p:txBody>
      </p:sp>
      <p:sp>
        <p:nvSpPr>
          <p:cNvPr id="3" name="Textplatzhalter 2"/>
          <p:cNvSpPr>
            <a:spLocks noGrp="1"/>
          </p:cNvSpPr>
          <p:nvPr>
            <p:ph type="body" sz="quarter" idx="13"/>
          </p:nvPr>
        </p:nvSpPr>
        <p:spPr/>
        <p:txBody>
          <a:bodyPr/>
          <a:lstStyle/>
          <a:p>
            <a:endParaRPr lang="de-CH" dirty="0"/>
          </a:p>
        </p:txBody>
      </p:sp>
      <p:sp>
        <p:nvSpPr>
          <p:cNvPr id="4" name="Datumsplatzhalter 3"/>
          <p:cNvSpPr>
            <a:spLocks noGrp="1"/>
          </p:cNvSpPr>
          <p:nvPr>
            <p:ph type="dt" sz="half" idx="14"/>
          </p:nvPr>
        </p:nvSpPr>
        <p:spPr/>
        <p:txBody>
          <a:bodyPr/>
          <a:lstStyle/>
          <a:p>
            <a:fld id="{45135997-0394-4A63-85A3-1ADDBC63CBF6}" type="datetime4">
              <a:rPr lang="de-CH" baseline="0" noProof="0" smtClean="0">
                <a:solidFill>
                  <a:schemeClr val="tx1"/>
                </a:solidFill>
              </a:rPr>
              <a:pPr/>
              <a:t>21. März 2024</a:t>
            </a:fld>
            <a:endParaRPr lang="de-CH" baseline="0" noProof="0" dirty="0" smtClean="0">
              <a:solidFill>
                <a:schemeClr val="tx1"/>
              </a:solidFill>
            </a:endParaRPr>
          </a:p>
        </p:txBody>
      </p:sp>
      <p:sp>
        <p:nvSpPr>
          <p:cNvPr id="5" name="Foliennummernplatzhalter 4"/>
          <p:cNvSpPr>
            <a:spLocks noGrp="1"/>
          </p:cNvSpPr>
          <p:nvPr>
            <p:ph type="sldNum" sz="quarter" idx="15"/>
          </p:nvPr>
        </p:nvSpPr>
        <p:spPr/>
        <p:txBody>
          <a:bodyPr/>
          <a:lstStyle/>
          <a:p>
            <a:r>
              <a:rPr lang="de-CH" noProof="0" smtClean="0"/>
              <a:t>Seite </a:t>
            </a:r>
            <a:fld id="{9F4ABB4D-1A5F-4891-A32C-FEF94645D90B}" type="slidenum">
              <a:rPr lang="de-CH" noProof="0" smtClean="0"/>
              <a:pPr/>
              <a:t>7</a:t>
            </a:fld>
            <a:endParaRPr lang="de-CH" noProof="0" dirty="0"/>
          </a:p>
        </p:txBody>
      </p:sp>
      <p:sp>
        <p:nvSpPr>
          <p:cNvPr id="6" name="Fußzeilenplatzhalter 5"/>
          <p:cNvSpPr>
            <a:spLocks noGrp="1"/>
          </p:cNvSpPr>
          <p:nvPr>
            <p:ph type="ftr" sz="quarter" idx="16"/>
          </p:nvPr>
        </p:nvSpPr>
        <p:spPr/>
        <p:txBody>
          <a:bodyPr/>
          <a:lstStyle/>
          <a:p>
            <a:r>
              <a:rPr lang="de-CH" smtClean="0"/>
              <a:t>Landw. Zentrum SG</a:t>
            </a:r>
            <a:endParaRPr lang="en-US" dirty="0"/>
          </a:p>
        </p:txBody>
      </p:sp>
      <p:pic>
        <p:nvPicPr>
          <p:cNvPr id="7" name="Picture 2" descr="https://heidismist.files.wordpress.com/2017/08/brennnessel_luecke_blackenk.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6981" y="88581"/>
            <a:ext cx="11809312" cy="88569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529779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CH"/>
          </a:p>
        </p:txBody>
      </p:sp>
      <p:sp>
        <p:nvSpPr>
          <p:cNvPr id="3" name="Textplatzhalter 2"/>
          <p:cNvSpPr>
            <a:spLocks noGrp="1"/>
          </p:cNvSpPr>
          <p:nvPr>
            <p:ph type="body" sz="quarter" idx="13"/>
          </p:nvPr>
        </p:nvSpPr>
        <p:spPr/>
        <p:txBody>
          <a:bodyPr/>
          <a:lstStyle/>
          <a:p>
            <a:endParaRPr lang="de-CH"/>
          </a:p>
        </p:txBody>
      </p:sp>
      <p:sp>
        <p:nvSpPr>
          <p:cNvPr id="4" name="Datumsplatzhalter 3"/>
          <p:cNvSpPr>
            <a:spLocks noGrp="1"/>
          </p:cNvSpPr>
          <p:nvPr>
            <p:ph type="dt" sz="half" idx="14"/>
          </p:nvPr>
        </p:nvSpPr>
        <p:spPr/>
        <p:txBody>
          <a:bodyPr/>
          <a:lstStyle/>
          <a:p>
            <a:fld id="{45135997-0394-4A63-85A3-1ADDBC63CBF6}" type="datetime4">
              <a:rPr lang="de-CH" baseline="0" noProof="0" smtClean="0">
                <a:solidFill>
                  <a:schemeClr val="tx1"/>
                </a:solidFill>
              </a:rPr>
              <a:pPr/>
              <a:t>21. März 2024</a:t>
            </a:fld>
            <a:endParaRPr lang="de-CH" baseline="0" noProof="0" dirty="0" smtClean="0">
              <a:solidFill>
                <a:schemeClr val="tx1"/>
              </a:solidFill>
            </a:endParaRPr>
          </a:p>
        </p:txBody>
      </p:sp>
      <p:sp>
        <p:nvSpPr>
          <p:cNvPr id="5" name="Foliennummernplatzhalter 4"/>
          <p:cNvSpPr>
            <a:spLocks noGrp="1"/>
          </p:cNvSpPr>
          <p:nvPr>
            <p:ph type="sldNum" sz="quarter" idx="15"/>
          </p:nvPr>
        </p:nvSpPr>
        <p:spPr/>
        <p:txBody>
          <a:bodyPr/>
          <a:lstStyle/>
          <a:p>
            <a:r>
              <a:rPr lang="de-CH" noProof="0" smtClean="0"/>
              <a:t>Seite </a:t>
            </a:r>
            <a:fld id="{9F4ABB4D-1A5F-4891-A32C-FEF94645D90B}" type="slidenum">
              <a:rPr lang="de-CH" noProof="0" smtClean="0"/>
              <a:pPr/>
              <a:t>8</a:t>
            </a:fld>
            <a:endParaRPr lang="de-CH" noProof="0" dirty="0"/>
          </a:p>
        </p:txBody>
      </p:sp>
      <p:sp>
        <p:nvSpPr>
          <p:cNvPr id="6" name="Fußzeilenplatzhalter 5"/>
          <p:cNvSpPr>
            <a:spLocks noGrp="1"/>
          </p:cNvSpPr>
          <p:nvPr>
            <p:ph type="ftr" sz="quarter" idx="16"/>
          </p:nvPr>
        </p:nvSpPr>
        <p:spPr/>
        <p:txBody>
          <a:bodyPr/>
          <a:lstStyle/>
          <a:p>
            <a:r>
              <a:rPr lang="de-CH" smtClean="0"/>
              <a:t>Landw. Zentrum SG</a:t>
            </a:r>
            <a:endParaRPr lang="en-US" dirty="0"/>
          </a:p>
        </p:txBody>
      </p:sp>
      <p:pic>
        <p:nvPicPr>
          <p:cNvPr id="7" name="Grafik 6"/>
          <p:cNvPicPr>
            <a:picLocks noChangeAspect="1"/>
          </p:cNvPicPr>
          <p:nvPr/>
        </p:nvPicPr>
        <p:blipFill rotWithShape="1">
          <a:blip r:embed="rId3">
            <a:extLst>
              <a:ext uri="{28A0092B-C50C-407E-A947-70E740481C1C}">
                <a14:useLocalDpi xmlns:a14="http://schemas.microsoft.com/office/drawing/2010/main" val="0"/>
              </a:ext>
            </a:extLst>
          </a:blip>
          <a:srcRect r="16373"/>
          <a:stretch/>
        </p:blipFill>
        <p:spPr>
          <a:xfrm>
            <a:off x="-256480" y="0"/>
            <a:ext cx="18131819" cy="9756775"/>
          </a:xfrm>
          <a:prstGeom prst="rect">
            <a:avLst/>
          </a:prstGeom>
        </p:spPr>
      </p:pic>
    </p:spTree>
    <p:extLst>
      <p:ext uri="{BB962C8B-B14F-4D97-AF65-F5344CB8AC3E}">
        <p14:creationId xmlns:p14="http://schemas.microsoft.com/office/powerpoint/2010/main" val="19368709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CH"/>
          </a:p>
        </p:txBody>
      </p:sp>
      <p:sp>
        <p:nvSpPr>
          <p:cNvPr id="3" name="Textplatzhalter 2"/>
          <p:cNvSpPr>
            <a:spLocks noGrp="1"/>
          </p:cNvSpPr>
          <p:nvPr>
            <p:ph type="body" sz="quarter" idx="13"/>
          </p:nvPr>
        </p:nvSpPr>
        <p:spPr/>
        <p:txBody>
          <a:bodyPr/>
          <a:lstStyle/>
          <a:p>
            <a:endParaRPr lang="de-CH" dirty="0"/>
          </a:p>
        </p:txBody>
      </p:sp>
      <p:sp>
        <p:nvSpPr>
          <p:cNvPr id="4" name="Datumsplatzhalter 3"/>
          <p:cNvSpPr>
            <a:spLocks noGrp="1"/>
          </p:cNvSpPr>
          <p:nvPr>
            <p:ph type="dt" sz="half" idx="14"/>
          </p:nvPr>
        </p:nvSpPr>
        <p:spPr/>
        <p:txBody>
          <a:bodyPr/>
          <a:lstStyle/>
          <a:p>
            <a:fld id="{45135997-0394-4A63-85A3-1ADDBC63CBF6}" type="datetime4">
              <a:rPr lang="de-CH" baseline="0" noProof="0" smtClean="0">
                <a:solidFill>
                  <a:schemeClr val="tx1"/>
                </a:solidFill>
              </a:rPr>
              <a:pPr/>
              <a:t>21. März 2024</a:t>
            </a:fld>
            <a:endParaRPr lang="de-CH" baseline="0" noProof="0" dirty="0" smtClean="0">
              <a:solidFill>
                <a:schemeClr val="tx1"/>
              </a:solidFill>
            </a:endParaRPr>
          </a:p>
        </p:txBody>
      </p:sp>
      <p:sp>
        <p:nvSpPr>
          <p:cNvPr id="5" name="Foliennummernplatzhalter 4"/>
          <p:cNvSpPr>
            <a:spLocks noGrp="1"/>
          </p:cNvSpPr>
          <p:nvPr>
            <p:ph type="sldNum" sz="quarter" idx="15"/>
          </p:nvPr>
        </p:nvSpPr>
        <p:spPr/>
        <p:txBody>
          <a:bodyPr/>
          <a:lstStyle/>
          <a:p>
            <a:r>
              <a:rPr lang="de-CH" noProof="0" smtClean="0"/>
              <a:t>Seite </a:t>
            </a:r>
            <a:fld id="{9F4ABB4D-1A5F-4891-A32C-FEF94645D90B}" type="slidenum">
              <a:rPr lang="de-CH" noProof="0" smtClean="0"/>
              <a:pPr/>
              <a:t>9</a:t>
            </a:fld>
            <a:endParaRPr lang="de-CH" noProof="0" dirty="0"/>
          </a:p>
        </p:txBody>
      </p:sp>
      <p:sp>
        <p:nvSpPr>
          <p:cNvPr id="6" name="Fußzeilenplatzhalter 5"/>
          <p:cNvSpPr>
            <a:spLocks noGrp="1"/>
          </p:cNvSpPr>
          <p:nvPr>
            <p:ph type="ftr" sz="quarter" idx="16"/>
          </p:nvPr>
        </p:nvSpPr>
        <p:spPr/>
        <p:txBody>
          <a:bodyPr/>
          <a:lstStyle/>
          <a:p>
            <a:r>
              <a:rPr lang="de-CH" smtClean="0"/>
              <a:t>Landw. Zentrum SG</a:t>
            </a:r>
            <a:endParaRPr lang="en-US" dirty="0"/>
          </a:p>
        </p:txBody>
      </p:sp>
      <p:pic>
        <p:nvPicPr>
          <p:cNvPr id="8" name="Inhaltsplatzhalter 4">
            <a:extLst>
              <a:ext uri="{FF2B5EF4-FFF2-40B4-BE49-F238E27FC236}">
                <a16:creationId xmlns:a16="http://schemas.microsoft.com/office/drawing/2014/main" id="{8DE04675-FB6F-4650-872D-F28305B852BC}"/>
              </a:ext>
            </a:extLst>
          </p:cNvPr>
          <p:cNvPicPr>
            <a:picLocks noGrp="1" noChangeAspect="1"/>
          </p:cNvPicPr>
          <p:nvPr/>
        </p:nvPicPr>
        <p:blipFill rotWithShape="1">
          <a:blip r:embed="rId3">
            <a:extLst>
              <a:ext uri="{28A0092B-C50C-407E-A947-70E740481C1C}">
                <a14:useLocalDpi xmlns:a14="http://schemas.microsoft.com/office/drawing/2010/main" val="0"/>
              </a:ext>
            </a:extLst>
          </a:blip>
          <a:srcRect l="53288" t="48937" r="17931" b="31155"/>
          <a:stretch/>
        </p:blipFill>
        <p:spPr>
          <a:xfrm rot="-60000">
            <a:off x="4269948" y="171466"/>
            <a:ext cx="9284823" cy="8890531"/>
          </a:xfrm>
          <a:prstGeom prst="rect">
            <a:avLst/>
          </a:prstGeom>
        </p:spPr>
      </p:pic>
    </p:spTree>
    <p:extLst>
      <p:ext uri="{BB962C8B-B14F-4D97-AF65-F5344CB8AC3E}">
        <p14:creationId xmlns:p14="http://schemas.microsoft.com/office/powerpoint/2010/main" val="2141382877"/>
      </p:ext>
    </p:extLst>
  </p:cSld>
  <p:clrMapOvr>
    <a:masterClrMapping/>
  </p:clrMapOvr>
  <p:timing>
    <p:tnLst>
      <p:par>
        <p:cTn id="1" dur="indefinite" restart="never" nodeType="tmRoot"/>
      </p:par>
    </p:tnLst>
  </p:timing>
</p:sld>
</file>

<file path=ppt/theme/theme1.xml><?xml version="1.0" encoding="utf-8"?>
<a:theme xmlns:a="http://schemas.openxmlformats.org/drawingml/2006/main" name="Powerpoint_Vorlage">
  <a:themeElements>
    <a:clrScheme name="SG">
      <a:dk1>
        <a:srgbClr val="000000"/>
      </a:dk1>
      <a:lt1>
        <a:srgbClr val="FFFFFF"/>
      </a:lt1>
      <a:dk2>
        <a:srgbClr val="008000"/>
      </a:dk2>
      <a:lt2>
        <a:srgbClr val="FFFFFF"/>
      </a:lt2>
      <a:accent1>
        <a:srgbClr val="008A2B"/>
      </a:accent1>
      <a:accent2>
        <a:srgbClr val="BFC600"/>
      </a:accent2>
      <a:accent3>
        <a:srgbClr val="2B350A"/>
      </a:accent3>
      <a:accent4>
        <a:srgbClr val="26A3E4"/>
      </a:accent4>
      <a:accent5>
        <a:srgbClr val="094E97"/>
      </a:accent5>
      <a:accent6>
        <a:srgbClr val="073067"/>
      </a:accent6>
      <a:hlink>
        <a:srgbClr val="D3181F"/>
      </a:hlink>
      <a:folHlink>
        <a:srgbClr val="F08500"/>
      </a:folHlink>
    </a:clrScheme>
    <a:fontScheme name="SG">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b="0" i="0" baseline="0" dirty="0" err="1"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defRPr b="0" baseline="0" dirty="0" err="1" smtClean="0">
            <a:latin typeface="+mn-lt"/>
          </a:defRPr>
        </a:defPPr>
      </a:lstStyle>
    </a:txDef>
  </a:objectDefaults>
  <a:extraClrSchemeLst/>
  <a:extLst>
    <a:ext uri="{05A4C25C-085E-4340-85A3-A5531E510DB2}">
      <thm15:themeFamily xmlns:thm15="http://schemas.microsoft.com/office/thememl/2012/main" name="Powerpoint_Vorlage_v1-0_16-9.potx" id="{131DCABE-5B3A-4BEB-BFE1-4B5F1F4B5D35}" vid="{50D8FDF2-FEDF-4B9A-AA75-F6C2BA58ED04}"/>
    </a:ext>
  </a:extLst>
</a:theme>
</file>

<file path=ppt/theme/theme2.xml><?xml version="1.0" encoding="utf-8"?>
<a:theme xmlns:a="http://schemas.openxmlformats.org/drawingml/2006/main" name="Office-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2428830A46B970499F13207A4E5ECB9F" ma:contentTypeVersion="3" ma:contentTypeDescription="Ein neues Dokument erstellen." ma:contentTypeScope="" ma:versionID="5fb2a28f2732ce53bcc8d8532f44d87b">
  <xsd:schema xmlns:xsd="http://www.w3.org/2001/XMLSchema" xmlns:xs="http://www.w3.org/2001/XMLSchema" xmlns:p="http://schemas.microsoft.com/office/2006/metadata/properties" xmlns:ns2="75a9236b-1b17-4ce6-a682-1ce38e238abf" targetNamespace="http://schemas.microsoft.com/office/2006/metadata/properties" ma:root="true" ma:fieldsID="7082f3ca1a4f3b6454914a302ad3926d" ns2:_="">
    <xsd:import namespace="75a9236b-1b17-4ce6-a682-1ce38e238abf"/>
    <xsd:element name="properties">
      <xsd:complexType>
        <xsd:sequence>
          <xsd:element name="documentManagement">
            <xsd:complexType>
              <xsd:all>
                <xsd:element ref="ns2:Kapitel"/>
                <xsd:element ref="ns2:Dokument_x0020_Typ"/>
                <xsd:element ref="ns2:Positionierung"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5a9236b-1b17-4ce6-a682-1ce38e238abf" elementFormDefault="qualified">
    <xsd:import namespace="http://schemas.microsoft.com/office/2006/documentManagement/types"/>
    <xsd:import namespace="http://schemas.microsoft.com/office/infopath/2007/PartnerControls"/>
    <xsd:element name="Kapitel" ma:index="2" ma:displayName="Kapitel" ma:format="Dropdown" ma:internalName="Kapitel">
      <xsd:simpleType>
        <xsd:restriction base="dms:Choice">
          <xsd:enumeration value="1 Grundelemente"/>
          <xsd:enumeration value="2 Korrespondenz"/>
          <xsd:enumeration value="3 Kommunikation"/>
          <xsd:enumeration value="4 Kooperationen"/>
          <xsd:enumeration value="5 Digitale Medien"/>
          <xsd:enumeration value="6 Fahrzeuge"/>
          <xsd:enumeration value="7 Bekleidung"/>
          <xsd:enumeration value="8 Signaletik"/>
          <xsd:enumeration value="9 Anleitung"/>
        </xsd:restriction>
      </xsd:simpleType>
    </xsd:element>
    <xsd:element name="Dokument_x0020_Typ" ma:index="3" ma:displayName="Dokument Typ" ma:default="1 Guidelines" ma:format="Dropdown" ma:internalName="Dokument_x0020_Typ">
      <xsd:simpleType>
        <xsd:restriction base="dms:Choice">
          <xsd:enumeration value="1 Guidelines"/>
          <xsd:enumeration value="2 Vorlage"/>
          <xsd:enumeration value="3 Vermassungen"/>
          <xsd:enumeration value="4 Beispiel"/>
          <xsd:enumeration value="5 Anleitung"/>
        </xsd:restriction>
      </xsd:simpleType>
    </xsd:element>
    <xsd:element name="Positionierung" ma:index="10" nillable="true" ma:displayName="Positionierung" ma:internalName="Positionierung">
      <xsd:simpleType>
        <xsd:restriction base="dms:Number"/>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6" ma:displayName="Inhaltstyp"/>
        <xsd:element ref="dc:title" minOccurs="0" maxOccurs="1" ma:index="1"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ositionierung xmlns="75a9236b-1b17-4ce6-a682-1ce38e238abf">84</Positionierung>
    <Kapitel xmlns="75a9236b-1b17-4ce6-a682-1ce38e238abf">5 Digitale Medien</Kapitel>
    <Dokument_x0020_Typ xmlns="75a9236b-1b17-4ce6-a682-1ce38e238abf">2 Vorlage</Dokument_x0020_Typ>
  </documentManagement>
</p:properties>
</file>

<file path=customXml/itemProps1.xml><?xml version="1.0" encoding="utf-8"?>
<ds:datastoreItem xmlns:ds="http://schemas.openxmlformats.org/officeDocument/2006/customXml" ds:itemID="{EA777EDA-4C1D-4737-B9C3-2ECDF538B07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5a9236b-1b17-4ce6-a682-1ce38e238ab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93FF40F-8066-43BA-A978-48D0BA375934}">
  <ds:schemaRefs>
    <ds:schemaRef ds:uri="http://schemas.microsoft.com/sharepoint/v3/contenttype/forms"/>
  </ds:schemaRefs>
</ds:datastoreItem>
</file>

<file path=customXml/itemProps3.xml><?xml version="1.0" encoding="utf-8"?>
<ds:datastoreItem xmlns:ds="http://schemas.openxmlformats.org/officeDocument/2006/customXml" ds:itemID="{E8F8BB5E-AF16-483C-ABF5-98981E3B7CCF}">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75a9236b-1b17-4ce6-a682-1ce38e238abf"/>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Vorlage PowerPoint LZSG</Template>
  <TotalTime>0</TotalTime>
  <Words>854</Words>
  <Application>Microsoft Office PowerPoint</Application>
  <PresentationFormat>Benutzerdefiniert</PresentationFormat>
  <Paragraphs>245</Paragraphs>
  <Slides>32</Slides>
  <Notes>8</Notes>
  <HiddenSlides>0</HiddenSlides>
  <MMClips>0</MMClips>
  <ScaleCrop>false</ScaleCrop>
  <HeadingPairs>
    <vt:vector size="6" baseType="variant">
      <vt:variant>
        <vt:lpstr>Verwendete Schriftarten</vt:lpstr>
      </vt:variant>
      <vt:variant>
        <vt:i4>3</vt:i4>
      </vt:variant>
      <vt:variant>
        <vt:lpstr>Design</vt:lpstr>
      </vt:variant>
      <vt:variant>
        <vt:i4>1</vt:i4>
      </vt:variant>
      <vt:variant>
        <vt:lpstr>Folientitel</vt:lpstr>
      </vt:variant>
      <vt:variant>
        <vt:i4>32</vt:i4>
      </vt:variant>
    </vt:vector>
  </HeadingPairs>
  <TitlesOfParts>
    <vt:vector size="36" baseType="lpstr">
      <vt:lpstr>Arial</vt:lpstr>
      <vt:lpstr>Geneva</vt:lpstr>
      <vt:lpstr>Symbol</vt:lpstr>
      <vt:lpstr>Powerpoint_Vorlage</vt:lpstr>
      <vt:lpstr> Direkte Unkraut- und Verbuschungsbekämpfung  </vt:lpstr>
      <vt:lpstr>PowerPoint-Präsentation</vt:lpstr>
      <vt:lpstr>direkt    Bekämpfung       indirekt</vt:lpstr>
      <vt:lpstr>Das magische Dreieck der Alpwirtschaft</vt:lpstr>
      <vt:lpstr>Direkte Bekämpfung</vt:lpstr>
      <vt:lpstr>PowerPoint-Präsentation</vt:lpstr>
      <vt:lpstr>PowerPoint-Präsentation</vt:lpstr>
      <vt:lpstr>PowerPoint-Präsentation</vt:lpstr>
      <vt:lpstr>PowerPoint-Präsentation</vt:lpstr>
      <vt:lpstr>Als Älpler muss man sich fragen:</vt:lpstr>
      <vt:lpstr>Chemische Regulierung allgemein</vt:lpstr>
      <vt:lpstr>Herbizidwahl</vt:lpstr>
      <vt:lpstr>Anwendungszeitpunkt / Stadium</vt:lpstr>
      <vt:lpstr>Anwendungszeitpunkt / Stadium</vt:lpstr>
      <vt:lpstr>Witterung</vt:lpstr>
      <vt:lpstr>PowerPoint-Präsentation</vt:lpstr>
      <vt:lpstr>PowerPoint-Präsentation</vt:lpstr>
      <vt:lpstr>Mechanische Bekämpfung</vt:lpstr>
      <vt:lpstr>Alpenblacke</vt:lpstr>
      <vt:lpstr>PowerPoint-Präsentation</vt:lpstr>
      <vt:lpstr>Farn</vt:lpstr>
      <vt:lpstr>PowerPoint-Präsentation</vt:lpstr>
      <vt:lpstr>Weisser Germer</vt:lpstr>
      <vt:lpstr>PowerPoint-Präsentation</vt:lpstr>
      <vt:lpstr>Weisser Germer</vt:lpstr>
      <vt:lpstr>Alpenkreuzkraut</vt:lpstr>
      <vt:lpstr>Disteln</vt:lpstr>
      <vt:lpstr>Borstgras</vt:lpstr>
      <vt:lpstr>Erlen</vt:lpstr>
      <vt:lpstr>Fazit Pflanzenbekämpfung</vt:lpstr>
      <vt:lpstr>PowerPoint-Präsentation</vt:lpstr>
      <vt:lpstr>PowerPoint-Präsentation</vt:lpstr>
    </vt:vector>
  </TitlesOfParts>
  <Company>Kanton St.Gallen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Bewirtschaftung</dc:title>
  <dc:creator>Kern Matthias VD-LZSG-P/M</dc:creator>
  <cp:lastModifiedBy>Kern Matthias VD-LZSG-P/M</cp:lastModifiedBy>
  <cp:revision>139</cp:revision>
  <cp:lastPrinted>2023-02-10T10:44:24Z</cp:lastPrinted>
  <dcterms:created xsi:type="dcterms:W3CDTF">2022-09-07T08:12:20Z</dcterms:created>
  <dcterms:modified xsi:type="dcterms:W3CDTF">2024-03-21T17:09:25Z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0x0101002428830A46B970499F13207A4E5ECB9F</vt:lpwstr>
  </property>
</Properties>
</file>